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3" r:id="rId3"/>
    <p:sldId id="257" r:id="rId4"/>
    <p:sldId id="261" r:id="rId5"/>
    <p:sldId id="262" r:id="rId6"/>
    <p:sldId id="264" r:id="rId7"/>
    <p:sldId id="265" r:id="rId8"/>
    <p:sldId id="267" r:id="rId9"/>
    <p:sldId id="274" r:id="rId10"/>
    <p:sldId id="266" r:id="rId11"/>
    <p:sldId id="269" r:id="rId12"/>
    <p:sldId id="270" r:id="rId13"/>
    <p:sldId id="272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image" Target="../media/image19.png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22.png"/><Relationship Id="rId9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EB2286-2DCA-4730-B54D-BC332713234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4EAAEED4-D240-43E9-8ACA-0FBF16D42ECC}">
      <dgm:prSet phldrT="[Szöveg]"/>
      <dgm:spPr/>
      <dgm:t>
        <a:bodyPr/>
        <a:lstStyle/>
        <a:p>
          <a:pPr algn="l"/>
          <a:r>
            <a:rPr lang="hu-HU" dirty="0" smtClean="0"/>
            <a:t>A </a:t>
          </a:r>
          <a:r>
            <a:rPr lang="hu-HU" b="1" dirty="0" smtClean="0"/>
            <a:t>3. út </a:t>
          </a:r>
          <a:r>
            <a:rPr lang="hu-HU" dirty="0" smtClean="0"/>
            <a:t>politikai és gazdaságfilozófiai, a magyar viszonylatok felett álló kérdés: választ keres a liberális kapitalizmus válságára</a:t>
          </a:r>
          <a:endParaRPr lang="hu-HU" dirty="0"/>
        </a:p>
      </dgm:t>
    </dgm:pt>
    <dgm:pt modelId="{7B6992A7-D509-47A3-93AA-2050B979A167}" type="parTrans" cxnId="{1BF135BB-DB97-4E39-B0C6-A7CB54F77656}">
      <dgm:prSet/>
      <dgm:spPr/>
      <dgm:t>
        <a:bodyPr/>
        <a:lstStyle/>
        <a:p>
          <a:endParaRPr lang="hu-HU"/>
        </a:p>
      </dgm:t>
    </dgm:pt>
    <dgm:pt modelId="{FC0A885B-12E1-4DB9-8AAD-C0E4400483E9}" type="sibTrans" cxnId="{1BF135BB-DB97-4E39-B0C6-A7CB54F77656}">
      <dgm:prSet/>
      <dgm:spPr/>
      <dgm:t>
        <a:bodyPr/>
        <a:lstStyle/>
        <a:p>
          <a:endParaRPr lang="hu-HU"/>
        </a:p>
      </dgm:t>
    </dgm:pt>
    <dgm:pt modelId="{3C259189-DF28-4AAF-BAF5-02743F8A84AB}">
      <dgm:prSet phldrT="[Szöveg]"/>
      <dgm:spPr/>
      <dgm:t>
        <a:bodyPr/>
        <a:lstStyle/>
        <a:p>
          <a:pPr algn="l"/>
          <a:r>
            <a:rPr lang="hu-HU" dirty="0" smtClean="0"/>
            <a:t>A </a:t>
          </a:r>
          <a:r>
            <a:rPr lang="hu-HU" b="1" dirty="0" smtClean="0"/>
            <a:t>modernizáció</a:t>
          </a:r>
          <a:r>
            <a:rPr lang="hu-HU" dirty="0" smtClean="0"/>
            <a:t> kelet-közép európai kérdés, a felzárkózásnak gazdasági-strukturális és társadalmi-szociális, sőt politikai vetülete is van</a:t>
          </a:r>
          <a:endParaRPr lang="hu-HU" dirty="0"/>
        </a:p>
      </dgm:t>
    </dgm:pt>
    <dgm:pt modelId="{FCDA7B7F-EB6A-4F52-B941-703E8E9C70C7}" type="parTrans" cxnId="{898B733B-249E-45A7-B387-98B7B1ACC5A2}">
      <dgm:prSet/>
      <dgm:spPr/>
      <dgm:t>
        <a:bodyPr/>
        <a:lstStyle/>
        <a:p>
          <a:endParaRPr lang="hu-HU"/>
        </a:p>
      </dgm:t>
    </dgm:pt>
    <dgm:pt modelId="{326BE77C-D032-4DAE-8F25-45650C5BFD2C}" type="sibTrans" cxnId="{898B733B-249E-45A7-B387-98B7B1ACC5A2}">
      <dgm:prSet/>
      <dgm:spPr/>
      <dgm:t>
        <a:bodyPr/>
        <a:lstStyle/>
        <a:p>
          <a:endParaRPr lang="hu-HU"/>
        </a:p>
      </dgm:t>
    </dgm:pt>
    <dgm:pt modelId="{E210DEB6-2EE5-4593-B0AE-6B43B0FC5868}">
      <dgm:prSet phldrT="[Szöveg]"/>
      <dgm:spPr/>
      <dgm:t>
        <a:bodyPr/>
        <a:lstStyle/>
        <a:p>
          <a:pPr algn="l"/>
          <a:r>
            <a:rPr lang="hu-HU" dirty="0" smtClean="0"/>
            <a:t>A </a:t>
          </a:r>
          <a:r>
            <a:rPr lang="hu-HU" b="1" dirty="0" smtClean="0"/>
            <a:t>népi-urbánus</a:t>
          </a:r>
          <a:r>
            <a:rPr lang="hu-HU" dirty="0" smtClean="0"/>
            <a:t> magyar </a:t>
          </a:r>
          <a:r>
            <a:rPr lang="hu-HU" b="1" dirty="0" smtClean="0"/>
            <a:t>mentalitás</a:t>
          </a:r>
          <a:r>
            <a:rPr lang="hu-HU" dirty="0" smtClean="0"/>
            <a:t>történeti és kulturális kérdés: vidék &amp; főváros (életmód, értékválasztás, civil társadalom vagy hagyomány)</a:t>
          </a:r>
          <a:endParaRPr lang="hu-HU" dirty="0"/>
        </a:p>
      </dgm:t>
    </dgm:pt>
    <dgm:pt modelId="{A44D0D0E-084B-4202-AB22-7C4F0EF6A2A8}" type="parTrans" cxnId="{9AA364E2-7814-4DB0-B98F-729CEB68A893}">
      <dgm:prSet/>
      <dgm:spPr/>
      <dgm:t>
        <a:bodyPr/>
        <a:lstStyle/>
        <a:p>
          <a:endParaRPr lang="hu-HU"/>
        </a:p>
      </dgm:t>
    </dgm:pt>
    <dgm:pt modelId="{2006F323-77D7-4B11-8814-888493022AD6}" type="sibTrans" cxnId="{9AA364E2-7814-4DB0-B98F-729CEB68A893}">
      <dgm:prSet/>
      <dgm:spPr/>
      <dgm:t>
        <a:bodyPr/>
        <a:lstStyle/>
        <a:p>
          <a:endParaRPr lang="hu-HU"/>
        </a:p>
      </dgm:t>
    </dgm:pt>
    <dgm:pt modelId="{1FD830EA-6D34-401B-96B6-2D1D6F4476CD}" type="pres">
      <dgm:prSet presAssocID="{45EB2286-2DCA-4730-B54D-BC3327132340}" presName="compositeShape" presStyleCnt="0">
        <dgm:presLayoutVars>
          <dgm:dir/>
          <dgm:resizeHandles/>
        </dgm:presLayoutVars>
      </dgm:prSet>
      <dgm:spPr/>
    </dgm:pt>
    <dgm:pt modelId="{DC72B025-F824-4F33-BFAA-11194D55D03D}" type="pres">
      <dgm:prSet presAssocID="{45EB2286-2DCA-4730-B54D-BC3327132340}" presName="pyramid" presStyleLbl="node1" presStyleIdx="0" presStyleCnt="1" custScaleX="110974"/>
      <dgm:spPr/>
      <dgm:t>
        <a:bodyPr/>
        <a:lstStyle/>
        <a:p>
          <a:endParaRPr lang="hu-HU"/>
        </a:p>
      </dgm:t>
    </dgm:pt>
    <dgm:pt modelId="{42099FFA-01C8-4A80-A75E-CB7A582ED041}" type="pres">
      <dgm:prSet presAssocID="{45EB2286-2DCA-4730-B54D-BC3327132340}" presName="theList" presStyleCnt="0"/>
      <dgm:spPr/>
    </dgm:pt>
    <dgm:pt modelId="{4769BF91-CCB4-4C50-A2DB-D4620EF50772}" type="pres">
      <dgm:prSet presAssocID="{4EAAEED4-D240-43E9-8ACA-0FBF16D42ECC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114CAB0-F836-41FA-9C3C-6A7606621A3D}" type="pres">
      <dgm:prSet presAssocID="{4EAAEED4-D240-43E9-8ACA-0FBF16D42ECC}" presName="aSpace" presStyleCnt="0"/>
      <dgm:spPr/>
    </dgm:pt>
    <dgm:pt modelId="{C3C55AA6-B510-4968-8A67-BF69E23FC4AD}" type="pres">
      <dgm:prSet presAssocID="{3C259189-DF28-4AAF-BAF5-02743F8A84AB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A1311CD-A6CA-49FC-AFE3-3041BF76F3BD}" type="pres">
      <dgm:prSet presAssocID="{3C259189-DF28-4AAF-BAF5-02743F8A84AB}" presName="aSpace" presStyleCnt="0"/>
      <dgm:spPr/>
    </dgm:pt>
    <dgm:pt modelId="{2B213E34-6424-47FA-A742-598918AB9433}" type="pres">
      <dgm:prSet presAssocID="{E210DEB6-2EE5-4593-B0AE-6B43B0FC586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31B0E9A-73C5-4C72-B2D5-EC9737EA4A00}" type="pres">
      <dgm:prSet presAssocID="{E210DEB6-2EE5-4593-B0AE-6B43B0FC5868}" presName="aSpace" presStyleCnt="0"/>
      <dgm:spPr/>
    </dgm:pt>
  </dgm:ptLst>
  <dgm:cxnLst>
    <dgm:cxn modelId="{42248A66-543C-4549-89EB-477800914710}" type="presOf" srcId="{3C259189-DF28-4AAF-BAF5-02743F8A84AB}" destId="{C3C55AA6-B510-4968-8A67-BF69E23FC4AD}" srcOrd="0" destOrd="0" presId="urn:microsoft.com/office/officeart/2005/8/layout/pyramid2"/>
    <dgm:cxn modelId="{1BF135BB-DB97-4E39-B0C6-A7CB54F77656}" srcId="{45EB2286-2DCA-4730-B54D-BC3327132340}" destId="{4EAAEED4-D240-43E9-8ACA-0FBF16D42ECC}" srcOrd="0" destOrd="0" parTransId="{7B6992A7-D509-47A3-93AA-2050B979A167}" sibTransId="{FC0A885B-12E1-4DB9-8AAD-C0E4400483E9}"/>
    <dgm:cxn modelId="{753CB541-256A-4B85-B26B-371A9E244132}" type="presOf" srcId="{45EB2286-2DCA-4730-B54D-BC3327132340}" destId="{1FD830EA-6D34-401B-96B6-2D1D6F4476CD}" srcOrd="0" destOrd="0" presId="urn:microsoft.com/office/officeart/2005/8/layout/pyramid2"/>
    <dgm:cxn modelId="{9AA364E2-7814-4DB0-B98F-729CEB68A893}" srcId="{45EB2286-2DCA-4730-B54D-BC3327132340}" destId="{E210DEB6-2EE5-4593-B0AE-6B43B0FC5868}" srcOrd="2" destOrd="0" parTransId="{A44D0D0E-084B-4202-AB22-7C4F0EF6A2A8}" sibTransId="{2006F323-77D7-4B11-8814-888493022AD6}"/>
    <dgm:cxn modelId="{6C0885D3-A8C1-4676-BD41-B0AC49CBEFEC}" type="presOf" srcId="{4EAAEED4-D240-43E9-8ACA-0FBF16D42ECC}" destId="{4769BF91-CCB4-4C50-A2DB-D4620EF50772}" srcOrd="0" destOrd="0" presId="urn:microsoft.com/office/officeart/2005/8/layout/pyramid2"/>
    <dgm:cxn modelId="{93FB3AE9-1DC9-4747-9288-FA9E83183276}" type="presOf" srcId="{E210DEB6-2EE5-4593-B0AE-6B43B0FC5868}" destId="{2B213E34-6424-47FA-A742-598918AB9433}" srcOrd="0" destOrd="0" presId="urn:microsoft.com/office/officeart/2005/8/layout/pyramid2"/>
    <dgm:cxn modelId="{898B733B-249E-45A7-B387-98B7B1ACC5A2}" srcId="{45EB2286-2DCA-4730-B54D-BC3327132340}" destId="{3C259189-DF28-4AAF-BAF5-02743F8A84AB}" srcOrd="1" destOrd="0" parTransId="{FCDA7B7F-EB6A-4F52-B941-703E8E9C70C7}" sibTransId="{326BE77C-D032-4DAE-8F25-45650C5BFD2C}"/>
    <dgm:cxn modelId="{1E1D401A-19D5-4485-93B5-4B0637CC0C56}" type="presParOf" srcId="{1FD830EA-6D34-401B-96B6-2D1D6F4476CD}" destId="{DC72B025-F824-4F33-BFAA-11194D55D03D}" srcOrd="0" destOrd="0" presId="urn:microsoft.com/office/officeart/2005/8/layout/pyramid2"/>
    <dgm:cxn modelId="{2A27B45E-2643-4497-A826-B502BC6DD16A}" type="presParOf" srcId="{1FD830EA-6D34-401B-96B6-2D1D6F4476CD}" destId="{42099FFA-01C8-4A80-A75E-CB7A582ED041}" srcOrd="1" destOrd="0" presId="urn:microsoft.com/office/officeart/2005/8/layout/pyramid2"/>
    <dgm:cxn modelId="{733BA290-F0DA-4608-A1A6-C08BB777CA21}" type="presParOf" srcId="{42099FFA-01C8-4A80-A75E-CB7A582ED041}" destId="{4769BF91-CCB4-4C50-A2DB-D4620EF50772}" srcOrd="0" destOrd="0" presId="urn:microsoft.com/office/officeart/2005/8/layout/pyramid2"/>
    <dgm:cxn modelId="{AA04703D-4025-4A02-A202-7168C0D9E6EA}" type="presParOf" srcId="{42099FFA-01C8-4A80-A75E-CB7A582ED041}" destId="{0114CAB0-F836-41FA-9C3C-6A7606621A3D}" srcOrd="1" destOrd="0" presId="urn:microsoft.com/office/officeart/2005/8/layout/pyramid2"/>
    <dgm:cxn modelId="{7BE49A4F-CA9E-450B-BFF1-5584EEB0A071}" type="presParOf" srcId="{42099FFA-01C8-4A80-A75E-CB7A582ED041}" destId="{C3C55AA6-B510-4968-8A67-BF69E23FC4AD}" srcOrd="2" destOrd="0" presId="urn:microsoft.com/office/officeart/2005/8/layout/pyramid2"/>
    <dgm:cxn modelId="{6EFC57E3-009E-4B0D-8A36-F4676C94C872}" type="presParOf" srcId="{42099FFA-01C8-4A80-A75E-CB7A582ED041}" destId="{DA1311CD-A6CA-49FC-AFE3-3041BF76F3BD}" srcOrd="3" destOrd="0" presId="urn:microsoft.com/office/officeart/2005/8/layout/pyramid2"/>
    <dgm:cxn modelId="{7153E198-876E-4499-864E-3366E56C0094}" type="presParOf" srcId="{42099FFA-01C8-4A80-A75E-CB7A582ED041}" destId="{2B213E34-6424-47FA-A742-598918AB9433}" srcOrd="4" destOrd="0" presId="urn:microsoft.com/office/officeart/2005/8/layout/pyramid2"/>
    <dgm:cxn modelId="{CE46358E-B93B-489A-AFCB-64D03D66612B}" type="presParOf" srcId="{42099FFA-01C8-4A80-A75E-CB7A582ED041}" destId="{531B0E9A-73C5-4C72-B2D5-EC9737EA4A0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53EE33-74E4-43F2-A7A7-C2868B3CFF08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4797F3F1-47FA-43FD-92CB-654BB6F7E144}" type="pres">
      <dgm:prSet presAssocID="{EC53EE33-74E4-43F2-A7A7-C2868B3CFF0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</dgm:ptLst>
  <dgm:cxnLst>
    <dgm:cxn modelId="{324B67DF-2C0F-4AE1-B5EB-9FBBC0CF20F6}" type="presOf" srcId="{EC53EE33-74E4-43F2-A7A7-C2868B3CFF08}" destId="{4797F3F1-47FA-43FD-92CB-654BB6F7E144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3CAB2-795F-4667-89E2-15713027EBA2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2460553B-47AF-4BE4-AE13-8E17B945F8E9}">
      <dgm:prSet phldrT="[Szöveg]" custT="1"/>
      <dgm:spPr/>
      <dgm:t>
        <a:bodyPr/>
        <a:lstStyle/>
        <a:p>
          <a:r>
            <a:rPr lang="hu-HU" sz="1600" b="1" dirty="0" smtClean="0">
              <a:latin typeface="+mn-lt"/>
            </a:rPr>
            <a:t>Történelmi: megkésett fejlődés, európai helyünk felismerése</a:t>
          </a:r>
          <a:endParaRPr lang="hu-HU" sz="1600" b="1" dirty="0">
            <a:latin typeface="+mn-lt"/>
          </a:endParaRPr>
        </a:p>
      </dgm:t>
    </dgm:pt>
    <dgm:pt modelId="{CBCB926D-DD6E-420E-B264-DCBE646B9C44}" type="parTrans" cxnId="{24E3A741-46E5-4CCF-A81B-5036C02B99AD}">
      <dgm:prSet/>
      <dgm:spPr/>
      <dgm:t>
        <a:bodyPr/>
        <a:lstStyle/>
        <a:p>
          <a:endParaRPr lang="hu-HU"/>
        </a:p>
      </dgm:t>
    </dgm:pt>
    <dgm:pt modelId="{D8A1A6D5-A47E-4B26-902E-829BA3069D1F}" type="sibTrans" cxnId="{24E3A741-46E5-4CCF-A81B-5036C02B99AD}">
      <dgm:prSet/>
      <dgm:spPr/>
      <dgm:t>
        <a:bodyPr/>
        <a:lstStyle/>
        <a:p>
          <a:endParaRPr lang="hu-HU"/>
        </a:p>
      </dgm:t>
    </dgm:pt>
    <dgm:pt modelId="{15E89ABE-C949-4122-B9D2-92CD76E8DA29}">
      <dgm:prSet phldrT="[Szöveg]" custT="1"/>
      <dgm:spPr/>
      <dgm:t>
        <a:bodyPr/>
        <a:lstStyle/>
        <a:p>
          <a:r>
            <a:rPr lang="hu-HU" sz="1400" b="1" dirty="0" smtClean="0">
              <a:latin typeface="+mn-lt"/>
            </a:rPr>
            <a:t>Eszmetörténeti és irodalmi (az irodalom és az anyanyelv mint a nemzeti identitás hordozói): „HAZA és HALADÁS”</a:t>
          </a:r>
          <a:endParaRPr lang="hu-HU" sz="1400" b="1" dirty="0">
            <a:latin typeface="+mn-lt"/>
          </a:endParaRPr>
        </a:p>
      </dgm:t>
    </dgm:pt>
    <dgm:pt modelId="{4EC5E32D-CD6C-4FB6-83E6-9C62C4593874}" type="parTrans" cxnId="{9276FCC7-0226-46BF-8911-7F1517A22259}">
      <dgm:prSet/>
      <dgm:spPr/>
      <dgm:t>
        <a:bodyPr/>
        <a:lstStyle/>
        <a:p>
          <a:endParaRPr lang="hu-HU"/>
        </a:p>
      </dgm:t>
    </dgm:pt>
    <dgm:pt modelId="{4E69646B-C0D4-4656-8982-1BB0200010E2}" type="sibTrans" cxnId="{9276FCC7-0226-46BF-8911-7F1517A22259}">
      <dgm:prSet/>
      <dgm:spPr/>
      <dgm:t>
        <a:bodyPr/>
        <a:lstStyle/>
        <a:p>
          <a:endParaRPr lang="hu-HU"/>
        </a:p>
      </dgm:t>
    </dgm:pt>
    <dgm:pt modelId="{65EC02F9-03B5-4215-B600-18E5877F5BE3}">
      <dgm:prSet phldrT="[Szöveg]" custT="1"/>
      <dgm:spPr/>
      <dgm:t>
        <a:bodyPr/>
        <a:lstStyle/>
        <a:p>
          <a:r>
            <a:rPr lang="hu-HU" sz="1600" b="1" dirty="0" err="1" smtClean="0">
              <a:latin typeface="+mn-lt"/>
            </a:rPr>
            <a:t>Gazdasági-társadalmi-politikai</a:t>
          </a:r>
          <a:r>
            <a:rPr lang="hu-HU" sz="1600" b="1" dirty="0" smtClean="0">
              <a:latin typeface="+mn-lt"/>
            </a:rPr>
            <a:t>: polgárosulás (reformkor, Kiegyezés kora, </a:t>
          </a:r>
          <a:r>
            <a:rPr lang="hu-HU" sz="1600" b="1" dirty="0" err="1" smtClean="0">
              <a:latin typeface="+mn-lt"/>
            </a:rPr>
            <a:t>világháború-forradalom-ellenforradalom</a:t>
          </a:r>
          <a:r>
            <a:rPr lang="hu-HU" sz="1600" b="1" dirty="0" smtClean="0">
              <a:latin typeface="+mn-lt"/>
            </a:rPr>
            <a:t>, világválság)</a:t>
          </a:r>
          <a:endParaRPr lang="hu-HU" sz="1600" b="1" dirty="0">
            <a:latin typeface="+mn-lt"/>
          </a:endParaRPr>
        </a:p>
      </dgm:t>
    </dgm:pt>
    <dgm:pt modelId="{706B7DE9-E415-4B21-9DFC-F9463D035391}" type="parTrans" cxnId="{D3A4F5FD-9E0F-4D1C-B63F-C13F10C3EAA9}">
      <dgm:prSet/>
      <dgm:spPr/>
      <dgm:t>
        <a:bodyPr/>
        <a:lstStyle/>
        <a:p>
          <a:endParaRPr lang="hu-HU"/>
        </a:p>
      </dgm:t>
    </dgm:pt>
    <dgm:pt modelId="{173C28EA-F8A0-4A4A-9602-31D016E85013}" type="sibTrans" cxnId="{D3A4F5FD-9E0F-4D1C-B63F-C13F10C3EAA9}">
      <dgm:prSet/>
      <dgm:spPr/>
      <dgm:t>
        <a:bodyPr/>
        <a:lstStyle/>
        <a:p>
          <a:endParaRPr lang="hu-HU"/>
        </a:p>
      </dgm:t>
    </dgm:pt>
    <dgm:pt modelId="{D6981ED9-A8F9-4822-AB99-6C279ED43CE9}">
      <dgm:prSet phldrT="[Szöveg]" custT="1"/>
      <dgm:spPr/>
      <dgm:t>
        <a:bodyPr/>
        <a:lstStyle/>
        <a:p>
          <a:r>
            <a:rPr lang="hu-HU" sz="1800" b="0" dirty="0" smtClean="0">
              <a:latin typeface="+mn-lt"/>
            </a:rPr>
            <a:t>A reformkor és a századforduló- </a:t>
          </a:r>
          <a:r>
            <a:rPr lang="hu-HU" sz="1800" b="0" dirty="0" err="1" smtClean="0">
              <a:latin typeface="+mn-lt"/>
            </a:rPr>
            <a:t>Adyék</a:t>
          </a:r>
          <a:r>
            <a:rPr lang="hu-HU" sz="1800" b="0" dirty="0" smtClean="0">
              <a:latin typeface="+mn-lt"/>
            </a:rPr>
            <a:t> kora után összeverődő </a:t>
          </a:r>
        </a:p>
        <a:p>
          <a:r>
            <a:rPr lang="hu-HU" sz="1800" b="1" dirty="0" smtClean="0">
              <a:latin typeface="+mn-lt"/>
            </a:rPr>
            <a:t>harmadik reformnemzedék</a:t>
          </a:r>
        </a:p>
        <a:p>
          <a:r>
            <a:rPr lang="hu-HU" sz="1800" b="1" dirty="0" smtClean="0">
              <a:latin typeface="+mn-lt"/>
            </a:rPr>
            <a:t> (Trianon utáni fiatalok)</a:t>
          </a:r>
          <a:endParaRPr lang="hu-HU" sz="1800" b="1" dirty="0">
            <a:latin typeface="+mn-lt"/>
          </a:endParaRPr>
        </a:p>
      </dgm:t>
    </dgm:pt>
    <dgm:pt modelId="{C70F9EB6-E086-4E97-9D45-E0F7D9627CCD}" type="parTrans" cxnId="{E166C13B-2B60-4804-BCEA-5C55456F37DB}">
      <dgm:prSet/>
      <dgm:spPr/>
      <dgm:t>
        <a:bodyPr/>
        <a:lstStyle/>
        <a:p>
          <a:endParaRPr lang="hu-HU"/>
        </a:p>
      </dgm:t>
    </dgm:pt>
    <dgm:pt modelId="{E3D7F5DA-2024-4CB7-BE8D-3B08A044D8AA}" type="sibTrans" cxnId="{E166C13B-2B60-4804-BCEA-5C55456F37DB}">
      <dgm:prSet/>
      <dgm:spPr/>
      <dgm:t>
        <a:bodyPr/>
        <a:lstStyle/>
        <a:p>
          <a:endParaRPr lang="hu-HU"/>
        </a:p>
      </dgm:t>
    </dgm:pt>
    <dgm:pt modelId="{85567F5F-1E16-4C4E-8F50-271E3BFEBDD0}">
      <dgm:prSet/>
      <dgm:spPr/>
      <dgm:t>
        <a:bodyPr/>
        <a:lstStyle/>
        <a:p>
          <a:endParaRPr lang="hu-HU"/>
        </a:p>
      </dgm:t>
    </dgm:pt>
    <dgm:pt modelId="{7ADD804A-C8DD-4C8E-A2FB-EB7ACBABA4AA}" type="parTrans" cxnId="{FDB85D98-E7FA-48F9-BA0A-C04C59FFBA22}">
      <dgm:prSet/>
      <dgm:spPr/>
      <dgm:t>
        <a:bodyPr/>
        <a:lstStyle/>
        <a:p>
          <a:endParaRPr lang="hu-HU"/>
        </a:p>
      </dgm:t>
    </dgm:pt>
    <dgm:pt modelId="{B15DAE9B-727E-4867-8D6C-6A2F3328F8F1}" type="sibTrans" cxnId="{FDB85D98-E7FA-48F9-BA0A-C04C59FFBA22}">
      <dgm:prSet/>
      <dgm:spPr/>
      <dgm:t>
        <a:bodyPr/>
        <a:lstStyle/>
        <a:p>
          <a:endParaRPr lang="hu-HU"/>
        </a:p>
      </dgm:t>
    </dgm:pt>
    <dgm:pt modelId="{B8487C87-4C34-42AF-A9EE-B4CD8286BFD6}" type="pres">
      <dgm:prSet presAssocID="{6633CAB2-795F-4667-89E2-15713027EBA2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6BBD2B3-8063-4F9B-9259-F1E5F55402DE}" type="pres">
      <dgm:prSet presAssocID="{6633CAB2-795F-4667-89E2-15713027EBA2}" presName="ellipse" presStyleLbl="trBgShp" presStyleIdx="0" presStyleCnt="1"/>
      <dgm:spPr/>
    </dgm:pt>
    <dgm:pt modelId="{2F53BC23-F6CD-4C9B-9BF5-3BDF6BD9DC69}" type="pres">
      <dgm:prSet presAssocID="{6633CAB2-795F-4667-89E2-15713027EBA2}" presName="arrow1" presStyleLbl="fgShp" presStyleIdx="0" presStyleCnt="1"/>
      <dgm:spPr/>
    </dgm:pt>
    <dgm:pt modelId="{30A4F425-3E5B-423A-A0E4-5F15369BDB80}" type="pres">
      <dgm:prSet presAssocID="{6633CAB2-795F-4667-89E2-15713027EBA2}" presName="rectangle" presStyleLbl="revTx" presStyleIdx="0" presStyleCnt="1" custLinFactNeighborX="717" custLinFactNeighborY="3090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2448F29-7E6F-474B-AC68-62144A29254C}" type="pres">
      <dgm:prSet presAssocID="{15E89ABE-C949-4122-B9D2-92CD76E8DA29}" presName="item1" presStyleLbl="node1" presStyleIdx="0" presStyleCnt="3" custScaleX="201333" custScaleY="158666" custLinFactNeighborX="-7747" custLinFactNeighborY="1897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2EC8D51-A0B6-4980-A512-FAF50582960C}" type="pres">
      <dgm:prSet presAssocID="{65EC02F9-03B5-4215-B600-18E5877F5BE3}" presName="item2" presStyleLbl="node1" presStyleIdx="1" presStyleCnt="3" custScaleX="234299" custScaleY="106089" custLinFactNeighborX="-29625" custLinFactNeighborY="-3742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55AAE83-1287-4966-BE4B-CF52CC0C3FCF}" type="pres">
      <dgm:prSet presAssocID="{D6981ED9-A8F9-4822-AB99-6C279ED43CE9}" presName="item3" presStyleLbl="node1" presStyleIdx="2" presStyleCnt="3" custScaleX="168986" custScaleY="96764" custLinFactNeighborX="55329" custLinFactNeighborY="120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DA6CA00-B882-4A11-BB62-322DAF9B2EB7}" type="pres">
      <dgm:prSet presAssocID="{6633CAB2-795F-4667-89E2-15713027EBA2}" presName="funnel" presStyleLbl="trAlignAcc1" presStyleIdx="0" presStyleCnt="1" custScaleX="142857" custScaleY="122302" custLinFactNeighborX="-1536" custLinFactNeighborY="5067"/>
      <dgm:spPr/>
    </dgm:pt>
  </dgm:ptLst>
  <dgm:cxnLst>
    <dgm:cxn modelId="{9276FCC7-0226-46BF-8911-7F1517A22259}" srcId="{6633CAB2-795F-4667-89E2-15713027EBA2}" destId="{15E89ABE-C949-4122-B9D2-92CD76E8DA29}" srcOrd="1" destOrd="0" parTransId="{4EC5E32D-CD6C-4FB6-83E6-9C62C4593874}" sibTransId="{4E69646B-C0D4-4656-8982-1BB0200010E2}"/>
    <dgm:cxn modelId="{642C81C9-D88B-4343-BD38-3CA3F22F7A16}" type="presOf" srcId="{15E89ABE-C949-4122-B9D2-92CD76E8DA29}" destId="{B2EC8D51-A0B6-4980-A512-FAF50582960C}" srcOrd="0" destOrd="0" presId="urn:microsoft.com/office/officeart/2005/8/layout/funnel1"/>
    <dgm:cxn modelId="{8E0C4FAD-6F9B-43CF-91C3-14ABD4D0D794}" type="presOf" srcId="{D6981ED9-A8F9-4822-AB99-6C279ED43CE9}" destId="{30A4F425-3E5B-423A-A0E4-5F15369BDB80}" srcOrd="0" destOrd="0" presId="urn:microsoft.com/office/officeart/2005/8/layout/funnel1"/>
    <dgm:cxn modelId="{B07DDBDB-EFF5-4201-BB63-C176647F1EB1}" type="presOf" srcId="{65EC02F9-03B5-4215-B600-18E5877F5BE3}" destId="{F2448F29-7E6F-474B-AC68-62144A29254C}" srcOrd="0" destOrd="0" presId="urn:microsoft.com/office/officeart/2005/8/layout/funnel1"/>
    <dgm:cxn modelId="{9CB43E46-7A3A-4B69-92DD-2643998759E6}" type="presOf" srcId="{6633CAB2-795F-4667-89E2-15713027EBA2}" destId="{B8487C87-4C34-42AF-A9EE-B4CD8286BFD6}" srcOrd="0" destOrd="0" presId="urn:microsoft.com/office/officeart/2005/8/layout/funnel1"/>
    <dgm:cxn modelId="{24E3A741-46E5-4CCF-A81B-5036C02B99AD}" srcId="{6633CAB2-795F-4667-89E2-15713027EBA2}" destId="{2460553B-47AF-4BE4-AE13-8E17B945F8E9}" srcOrd="0" destOrd="0" parTransId="{CBCB926D-DD6E-420E-B264-DCBE646B9C44}" sibTransId="{D8A1A6D5-A47E-4B26-902E-829BA3069D1F}"/>
    <dgm:cxn modelId="{FDB85D98-E7FA-48F9-BA0A-C04C59FFBA22}" srcId="{6633CAB2-795F-4667-89E2-15713027EBA2}" destId="{85567F5F-1E16-4C4E-8F50-271E3BFEBDD0}" srcOrd="4" destOrd="0" parTransId="{7ADD804A-C8DD-4C8E-A2FB-EB7ACBABA4AA}" sibTransId="{B15DAE9B-727E-4867-8D6C-6A2F3328F8F1}"/>
    <dgm:cxn modelId="{E7142994-45D2-4DDA-8626-B491AFAB80FB}" type="presOf" srcId="{2460553B-47AF-4BE4-AE13-8E17B945F8E9}" destId="{755AAE83-1287-4966-BE4B-CF52CC0C3FCF}" srcOrd="0" destOrd="0" presId="urn:microsoft.com/office/officeart/2005/8/layout/funnel1"/>
    <dgm:cxn modelId="{E166C13B-2B60-4804-BCEA-5C55456F37DB}" srcId="{6633CAB2-795F-4667-89E2-15713027EBA2}" destId="{D6981ED9-A8F9-4822-AB99-6C279ED43CE9}" srcOrd="3" destOrd="0" parTransId="{C70F9EB6-E086-4E97-9D45-E0F7D9627CCD}" sibTransId="{E3D7F5DA-2024-4CB7-BE8D-3B08A044D8AA}"/>
    <dgm:cxn modelId="{D3A4F5FD-9E0F-4D1C-B63F-C13F10C3EAA9}" srcId="{6633CAB2-795F-4667-89E2-15713027EBA2}" destId="{65EC02F9-03B5-4215-B600-18E5877F5BE3}" srcOrd="2" destOrd="0" parTransId="{706B7DE9-E415-4B21-9DFC-F9463D035391}" sibTransId="{173C28EA-F8A0-4A4A-9602-31D016E85013}"/>
    <dgm:cxn modelId="{55FCEF9F-C596-4EB7-8D71-B5959002289E}" type="presParOf" srcId="{B8487C87-4C34-42AF-A9EE-B4CD8286BFD6}" destId="{A6BBD2B3-8063-4F9B-9259-F1E5F55402DE}" srcOrd="0" destOrd="0" presId="urn:microsoft.com/office/officeart/2005/8/layout/funnel1"/>
    <dgm:cxn modelId="{3AFF1CB3-CF83-4BE7-B03E-408F7ECC7253}" type="presParOf" srcId="{B8487C87-4C34-42AF-A9EE-B4CD8286BFD6}" destId="{2F53BC23-F6CD-4C9B-9BF5-3BDF6BD9DC69}" srcOrd="1" destOrd="0" presId="urn:microsoft.com/office/officeart/2005/8/layout/funnel1"/>
    <dgm:cxn modelId="{B981424F-D963-4C97-A31D-FA2C4DDE1261}" type="presParOf" srcId="{B8487C87-4C34-42AF-A9EE-B4CD8286BFD6}" destId="{30A4F425-3E5B-423A-A0E4-5F15369BDB80}" srcOrd="2" destOrd="0" presId="urn:microsoft.com/office/officeart/2005/8/layout/funnel1"/>
    <dgm:cxn modelId="{E958CB85-8032-4763-82FD-CAE27913CB9E}" type="presParOf" srcId="{B8487C87-4C34-42AF-A9EE-B4CD8286BFD6}" destId="{F2448F29-7E6F-474B-AC68-62144A29254C}" srcOrd="3" destOrd="0" presId="urn:microsoft.com/office/officeart/2005/8/layout/funnel1"/>
    <dgm:cxn modelId="{EBAEBCF5-F77F-4B38-B2D7-127891DD127A}" type="presParOf" srcId="{B8487C87-4C34-42AF-A9EE-B4CD8286BFD6}" destId="{B2EC8D51-A0B6-4980-A512-FAF50582960C}" srcOrd="4" destOrd="0" presId="urn:microsoft.com/office/officeart/2005/8/layout/funnel1"/>
    <dgm:cxn modelId="{B3C50107-A268-42D5-BEB5-E5CC8C2AB62A}" type="presParOf" srcId="{B8487C87-4C34-42AF-A9EE-B4CD8286BFD6}" destId="{755AAE83-1287-4966-BE4B-CF52CC0C3FCF}" srcOrd="5" destOrd="0" presId="urn:microsoft.com/office/officeart/2005/8/layout/funnel1"/>
    <dgm:cxn modelId="{217A89EC-870A-4506-9DD0-9998821E87B9}" type="presParOf" srcId="{B8487C87-4C34-42AF-A9EE-B4CD8286BFD6}" destId="{0DA6CA00-B882-4A11-BB62-322DAF9B2EB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171EE9-56AD-47FB-BADD-AFE0D766DE1B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7EAAC097-5B40-428E-AC6C-7CED2EF10F4B}">
      <dgm:prSet phldrT="[Szöveg]"/>
      <dgm:spPr/>
      <dgm:t>
        <a:bodyPr/>
        <a:lstStyle/>
        <a:p>
          <a:r>
            <a:rPr lang="hu-HU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Erdei Ferenc</a:t>
          </a:r>
          <a:r>
            <a:rPr lang="hu-HU" dirty="0" smtClean="0"/>
            <a:t>; </a:t>
          </a:r>
          <a:r>
            <a:rPr lang="hu-HU" dirty="0" smtClean="0">
              <a:solidFill>
                <a:srgbClr val="FF0000"/>
              </a:solidFill>
            </a:rPr>
            <a:t>Darvas József</a:t>
          </a:r>
          <a:endParaRPr lang="hu-HU" dirty="0">
            <a:solidFill>
              <a:srgbClr val="FF0000"/>
            </a:solidFill>
          </a:endParaRPr>
        </a:p>
      </dgm:t>
    </dgm:pt>
    <dgm:pt modelId="{4FE79728-5024-4251-B012-FEAEEAACD64B}" type="parTrans" cxnId="{6EEF61F3-6FE2-4A2A-A2E6-04EB00A6DE62}">
      <dgm:prSet/>
      <dgm:spPr/>
      <dgm:t>
        <a:bodyPr/>
        <a:lstStyle/>
        <a:p>
          <a:endParaRPr lang="hu-HU"/>
        </a:p>
      </dgm:t>
    </dgm:pt>
    <dgm:pt modelId="{6F97CE34-34D0-4EC1-9E73-8B5E07D3665D}" type="sibTrans" cxnId="{6EEF61F3-6FE2-4A2A-A2E6-04EB00A6DE62}">
      <dgm:prSet custT="1"/>
      <dgm:spPr/>
      <dgm:t>
        <a:bodyPr/>
        <a:lstStyle/>
        <a:p>
          <a:r>
            <a:rPr lang="hu-HU" sz="2000" dirty="0" smtClean="0"/>
            <a:t>Kodolányi János; Tamási Áron</a:t>
          </a:r>
          <a:endParaRPr lang="hu-HU" sz="2000" dirty="0"/>
        </a:p>
      </dgm:t>
    </dgm:pt>
    <dgm:pt modelId="{352E57D7-1009-444C-B98C-55AC2F3ED335}">
      <dgm:prSet phldrT="[Szöveg]"/>
      <dgm:spPr/>
      <dgm:t>
        <a:bodyPr/>
        <a:lstStyle/>
        <a:p>
          <a:r>
            <a:rPr lang="hu-HU" dirty="0" smtClean="0"/>
            <a:t>marxista, szocialista, kommunista</a:t>
          </a:r>
          <a:endParaRPr lang="hu-HU" dirty="0"/>
        </a:p>
      </dgm:t>
    </dgm:pt>
    <dgm:pt modelId="{57D1BD43-E10B-46E4-9850-50519FB260EC}" type="parTrans" cxnId="{DF598A3B-076E-402B-BD24-DFE60403CCC6}">
      <dgm:prSet/>
      <dgm:spPr/>
      <dgm:t>
        <a:bodyPr/>
        <a:lstStyle/>
        <a:p>
          <a:endParaRPr lang="hu-HU"/>
        </a:p>
      </dgm:t>
    </dgm:pt>
    <dgm:pt modelId="{0DF1E681-6CCF-46E0-8099-F457D8A8277B}" type="sibTrans" cxnId="{DF598A3B-076E-402B-BD24-DFE60403CCC6}">
      <dgm:prSet/>
      <dgm:spPr/>
      <dgm:t>
        <a:bodyPr/>
        <a:lstStyle/>
        <a:p>
          <a:endParaRPr lang="hu-HU"/>
        </a:p>
      </dgm:t>
    </dgm:pt>
    <dgm:pt modelId="{B20D16A9-3A06-4249-96FF-930A2C325F59}">
      <dgm:prSet phldrT="[Szöveg]" custT="1"/>
      <dgm:spPr/>
      <dgm:t>
        <a:bodyPr/>
        <a:lstStyle/>
        <a:p>
          <a:r>
            <a:rPr lang="hu-HU" sz="2000" dirty="0" smtClean="0"/>
            <a:t>Németh László; Illyés Gyula </a:t>
          </a:r>
          <a:endParaRPr lang="hu-HU" sz="2000" dirty="0"/>
        </a:p>
      </dgm:t>
    </dgm:pt>
    <dgm:pt modelId="{6945ECCE-2111-4B97-9CF2-0E09156A2BE3}" type="parTrans" cxnId="{A453ECAA-47C4-4547-A9D9-4EC4AFCC513D}">
      <dgm:prSet/>
      <dgm:spPr/>
      <dgm:t>
        <a:bodyPr/>
        <a:lstStyle/>
        <a:p>
          <a:endParaRPr lang="hu-HU"/>
        </a:p>
      </dgm:t>
    </dgm:pt>
    <dgm:pt modelId="{A2BBC148-9753-4116-A5FF-DB2A8D14EEAC}" type="sibTrans" cxnId="{A453ECAA-47C4-4547-A9D9-4EC4AFCC513D}">
      <dgm:prSet custT="1"/>
      <dgm:spPr/>
      <dgm:t>
        <a:bodyPr/>
        <a:lstStyle/>
        <a:p>
          <a:r>
            <a:rPr lang="hu-HU" sz="2000" dirty="0" smtClean="0"/>
            <a:t>Sárközi György; Pap Károly</a:t>
          </a:r>
          <a:endParaRPr lang="hu-HU" sz="2000" dirty="0"/>
        </a:p>
      </dgm:t>
    </dgm:pt>
    <dgm:pt modelId="{55499203-2095-445A-AD46-E99C2CC8AE39}">
      <dgm:prSet phldrT="[Szöveg]"/>
      <dgm:spPr/>
      <dgm:t>
        <a:bodyPr/>
        <a:lstStyle/>
        <a:p>
          <a:r>
            <a:rPr lang="hu-HU" dirty="0" smtClean="0"/>
            <a:t>Irodalmi – ideológiai sokszínűség</a:t>
          </a:r>
          <a:endParaRPr lang="hu-HU" dirty="0"/>
        </a:p>
      </dgm:t>
    </dgm:pt>
    <dgm:pt modelId="{D289E02D-32AA-4DBB-8C8D-2E740A354EC9}" type="parTrans" cxnId="{4EA78426-8B88-4893-AD42-122743F4FA89}">
      <dgm:prSet/>
      <dgm:spPr/>
      <dgm:t>
        <a:bodyPr/>
        <a:lstStyle/>
        <a:p>
          <a:endParaRPr lang="hu-HU"/>
        </a:p>
      </dgm:t>
    </dgm:pt>
    <dgm:pt modelId="{BB14DC6E-DB5E-4FE6-826F-D5191B0605B1}" type="sibTrans" cxnId="{4EA78426-8B88-4893-AD42-122743F4FA89}">
      <dgm:prSet/>
      <dgm:spPr/>
      <dgm:t>
        <a:bodyPr/>
        <a:lstStyle/>
        <a:p>
          <a:endParaRPr lang="hu-HU"/>
        </a:p>
      </dgm:t>
    </dgm:pt>
    <dgm:pt modelId="{2330D5D3-9BAA-4EC7-964D-6A5DEF116E24}">
      <dgm:prSet phldrT="[Szöveg]" custT="1"/>
      <dgm:spPr/>
      <dgm:t>
        <a:bodyPr/>
        <a:lstStyle/>
        <a:p>
          <a:r>
            <a:rPr lang="hu-HU" sz="2000" dirty="0" smtClean="0"/>
            <a:t>Sinka István;</a:t>
          </a:r>
        </a:p>
        <a:p>
          <a:r>
            <a:rPr lang="hu-HU" sz="2000" dirty="0" smtClean="0">
              <a:solidFill>
                <a:schemeClr val="accent2">
                  <a:lumMod val="50000"/>
                </a:schemeClr>
              </a:solidFill>
            </a:rPr>
            <a:t>Erdélyi József;</a:t>
          </a:r>
          <a:r>
            <a:rPr lang="hu-HU" sz="2000" dirty="0" smtClean="0"/>
            <a:t> Veres Péter</a:t>
          </a:r>
          <a:endParaRPr lang="hu-HU" sz="2000" dirty="0"/>
        </a:p>
      </dgm:t>
    </dgm:pt>
    <dgm:pt modelId="{9175EAA3-E539-4AA3-87FF-E089BC003172}" type="parTrans" cxnId="{FF97818B-DA61-4E0C-A9C8-6B0AB579D06D}">
      <dgm:prSet/>
      <dgm:spPr/>
      <dgm:t>
        <a:bodyPr/>
        <a:lstStyle/>
        <a:p>
          <a:endParaRPr lang="hu-HU"/>
        </a:p>
      </dgm:t>
    </dgm:pt>
    <dgm:pt modelId="{58932FE2-78BA-4614-B9E1-40BADA776BC2}" type="sibTrans" cxnId="{FF97818B-DA61-4E0C-A9C8-6B0AB579D06D}">
      <dgm:prSet custT="1"/>
      <dgm:spPr/>
      <dgm:t>
        <a:bodyPr/>
        <a:lstStyle/>
        <a:p>
          <a:r>
            <a:rPr lang="hu-HU" sz="2000" dirty="0" smtClean="0">
              <a:solidFill>
                <a:schemeClr val="tx2">
                  <a:lumMod val="50000"/>
                </a:schemeClr>
              </a:solidFill>
            </a:rPr>
            <a:t>Kovács Imre</a:t>
          </a:r>
          <a:r>
            <a:rPr lang="hu-HU" sz="2000" dirty="0" smtClean="0"/>
            <a:t>; </a:t>
          </a:r>
          <a:r>
            <a:rPr lang="hu-HU" sz="2000" dirty="0" err="1" smtClean="0">
              <a:solidFill>
                <a:srgbClr val="C00000"/>
              </a:solidFill>
            </a:rPr>
            <a:t>Féja</a:t>
          </a:r>
          <a:r>
            <a:rPr lang="hu-HU" sz="2000" dirty="0" smtClean="0">
              <a:solidFill>
                <a:srgbClr val="C00000"/>
              </a:solidFill>
            </a:rPr>
            <a:t> Géza</a:t>
          </a:r>
          <a:r>
            <a:rPr lang="hu-HU" sz="2000" dirty="0" smtClean="0"/>
            <a:t>; </a:t>
          </a:r>
          <a:r>
            <a:rPr lang="hu-HU" sz="2000" dirty="0" smtClean="0">
              <a:solidFill>
                <a:schemeClr val="tx1"/>
              </a:solidFill>
            </a:rPr>
            <a:t>Nagy Lajos</a:t>
          </a:r>
          <a:endParaRPr lang="hu-HU" sz="2000" dirty="0">
            <a:solidFill>
              <a:schemeClr val="tx1"/>
            </a:solidFill>
          </a:endParaRPr>
        </a:p>
      </dgm:t>
    </dgm:pt>
    <dgm:pt modelId="{49419C94-EB94-4D9D-87F9-EAA243366C29}">
      <dgm:prSet phldrT="[Szöveg]"/>
      <dgm:spPr/>
      <dgm:t>
        <a:bodyPr/>
        <a:lstStyle/>
        <a:p>
          <a:r>
            <a:rPr lang="hu-HU" dirty="0" smtClean="0"/>
            <a:t>népi származású</a:t>
          </a:r>
          <a:endParaRPr lang="hu-HU" dirty="0"/>
        </a:p>
      </dgm:t>
    </dgm:pt>
    <dgm:pt modelId="{0F2C7F79-3DC8-4D00-906C-16441F1CA409}" type="parTrans" cxnId="{CECE1B53-CE0C-4E97-82AF-D40FB2D8C775}">
      <dgm:prSet/>
      <dgm:spPr/>
      <dgm:t>
        <a:bodyPr/>
        <a:lstStyle/>
        <a:p>
          <a:endParaRPr lang="hu-HU"/>
        </a:p>
      </dgm:t>
    </dgm:pt>
    <dgm:pt modelId="{CA6BE23C-A9C4-4CDC-AB07-C11E8157B61D}" type="sibTrans" cxnId="{CECE1B53-CE0C-4E97-82AF-D40FB2D8C775}">
      <dgm:prSet/>
      <dgm:spPr/>
      <dgm:t>
        <a:bodyPr/>
        <a:lstStyle/>
        <a:p>
          <a:endParaRPr lang="hu-HU"/>
        </a:p>
      </dgm:t>
    </dgm:pt>
    <dgm:pt modelId="{76B48F90-7161-4490-B15C-A091A8B08418}" type="pres">
      <dgm:prSet presAssocID="{DE171EE9-56AD-47FB-BADD-AFE0D766DE1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D80ECA76-6589-4EF3-94D4-A0825D9E1A96}" type="pres">
      <dgm:prSet presAssocID="{7EAAC097-5B40-428E-AC6C-7CED2EF10F4B}" presName="composite" presStyleCnt="0"/>
      <dgm:spPr/>
    </dgm:pt>
    <dgm:pt modelId="{EBD9512A-CD76-4EB6-A3C9-AEE65612E261}" type="pres">
      <dgm:prSet presAssocID="{7EAAC097-5B40-428E-AC6C-7CED2EF10F4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DCF3FA8-A828-40B1-9D71-E0167A85B06F}" type="pres">
      <dgm:prSet presAssocID="{7EAAC097-5B40-428E-AC6C-7CED2EF10F4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E91E823-48EC-498F-9EA6-A85443E9DF3A}" type="pres">
      <dgm:prSet presAssocID="{7EAAC097-5B40-428E-AC6C-7CED2EF10F4B}" presName="BalanceSpacing" presStyleCnt="0"/>
      <dgm:spPr/>
    </dgm:pt>
    <dgm:pt modelId="{3C9C2613-4682-4A26-B5C1-83FF81740D35}" type="pres">
      <dgm:prSet presAssocID="{7EAAC097-5B40-428E-AC6C-7CED2EF10F4B}" presName="BalanceSpacing1" presStyleCnt="0"/>
      <dgm:spPr/>
    </dgm:pt>
    <dgm:pt modelId="{ACC26AB7-E267-4FE7-9BD9-8F393486F190}" type="pres">
      <dgm:prSet presAssocID="{6F97CE34-34D0-4EC1-9E73-8B5E07D3665D}" presName="Accent1Text" presStyleLbl="node1" presStyleIdx="1" presStyleCnt="6"/>
      <dgm:spPr/>
      <dgm:t>
        <a:bodyPr/>
        <a:lstStyle/>
        <a:p>
          <a:endParaRPr lang="hu-HU"/>
        </a:p>
      </dgm:t>
    </dgm:pt>
    <dgm:pt modelId="{85C53A6F-765A-4DDE-91EE-69FE066E2546}" type="pres">
      <dgm:prSet presAssocID="{6F97CE34-34D0-4EC1-9E73-8B5E07D3665D}" presName="spaceBetweenRectangles" presStyleCnt="0"/>
      <dgm:spPr/>
    </dgm:pt>
    <dgm:pt modelId="{AA4C7E84-250F-4E35-9CD2-7E52BA1E2BB3}" type="pres">
      <dgm:prSet presAssocID="{B20D16A9-3A06-4249-96FF-930A2C325F59}" presName="composite" presStyleCnt="0"/>
      <dgm:spPr/>
    </dgm:pt>
    <dgm:pt modelId="{846C5AD5-9785-44F6-ADE6-8983B9DC22ED}" type="pres">
      <dgm:prSet presAssocID="{B20D16A9-3A06-4249-96FF-930A2C325F59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7BF057E-18E7-4800-8CBC-0AB11CD47178}" type="pres">
      <dgm:prSet presAssocID="{B20D16A9-3A06-4249-96FF-930A2C325F59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82BBAF0-2C74-48C2-889D-3DA563216677}" type="pres">
      <dgm:prSet presAssocID="{B20D16A9-3A06-4249-96FF-930A2C325F59}" presName="BalanceSpacing" presStyleCnt="0"/>
      <dgm:spPr/>
    </dgm:pt>
    <dgm:pt modelId="{A3C1C7D8-01F7-4AB8-8361-B8719F38B146}" type="pres">
      <dgm:prSet presAssocID="{B20D16A9-3A06-4249-96FF-930A2C325F59}" presName="BalanceSpacing1" presStyleCnt="0"/>
      <dgm:spPr/>
    </dgm:pt>
    <dgm:pt modelId="{0EDCE03C-95F9-4189-A035-09505EB02484}" type="pres">
      <dgm:prSet presAssocID="{A2BBC148-9753-4116-A5FF-DB2A8D14EEAC}" presName="Accent1Text" presStyleLbl="node1" presStyleIdx="3" presStyleCnt="6"/>
      <dgm:spPr/>
      <dgm:t>
        <a:bodyPr/>
        <a:lstStyle/>
        <a:p>
          <a:endParaRPr lang="hu-HU"/>
        </a:p>
      </dgm:t>
    </dgm:pt>
    <dgm:pt modelId="{D2F29476-C024-425A-BFD7-2115FC10CD62}" type="pres">
      <dgm:prSet presAssocID="{A2BBC148-9753-4116-A5FF-DB2A8D14EEAC}" presName="spaceBetweenRectangles" presStyleCnt="0"/>
      <dgm:spPr/>
    </dgm:pt>
    <dgm:pt modelId="{28113C2C-96A8-4E90-9F88-82BF716A838C}" type="pres">
      <dgm:prSet presAssocID="{2330D5D3-9BAA-4EC7-964D-6A5DEF116E24}" presName="composite" presStyleCnt="0"/>
      <dgm:spPr/>
    </dgm:pt>
    <dgm:pt modelId="{62B4B15D-E953-4CE3-8917-E1B1CFF21309}" type="pres">
      <dgm:prSet presAssocID="{2330D5D3-9BAA-4EC7-964D-6A5DEF116E24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F503079-D9FF-4C87-9166-66338F531DE9}" type="pres">
      <dgm:prSet presAssocID="{2330D5D3-9BAA-4EC7-964D-6A5DEF116E24}" presName="Childtext1" presStyleLbl="revTx" presStyleIdx="2" presStyleCnt="3" custScaleX="98294" custScaleY="383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DB08EEC-8DCA-444A-8792-3DCA9C9FB6F7}" type="pres">
      <dgm:prSet presAssocID="{2330D5D3-9BAA-4EC7-964D-6A5DEF116E24}" presName="BalanceSpacing" presStyleCnt="0"/>
      <dgm:spPr/>
    </dgm:pt>
    <dgm:pt modelId="{9BB1C1B4-0586-440E-AF75-EB34968E0F71}" type="pres">
      <dgm:prSet presAssocID="{2330D5D3-9BAA-4EC7-964D-6A5DEF116E24}" presName="BalanceSpacing1" presStyleCnt="0"/>
      <dgm:spPr/>
    </dgm:pt>
    <dgm:pt modelId="{82C3C85F-03BC-485C-8335-96B247CB7095}" type="pres">
      <dgm:prSet presAssocID="{58932FE2-78BA-4614-B9E1-40BADA776BC2}" presName="Accent1Text" presStyleLbl="node1" presStyleIdx="5" presStyleCnt="6"/>
      <dgm:spPr/>
      <dgm:t>
        <a:bodyPr/>
        <a:lstStyle/>
        <a:p>
          <a:endParaRPr lang="hu-HU"/>
        </a:p>
      </dgm:t>
    </dgm:pt>
  </dgm:ptLst>
  <dgm:cxnLst>
    <dgm:cxn modelId="{A453ECAA-47C4-4547-A9D9-4EC4AFCC513D}" srcId="{DE171EE9-56AD-47FB-BADD-AFE0D766DE1B}" destId="{B20D16A9-3A06-4249-96FF-930A2C325F59}" srcOrd="1" destOrd="0" parTransId="{6945ECCE-2111-4B97-9CF2-0E09156A2BE3}" sibTransId="{A2BBC148-9753-4116-A5FF-DB2A8D14EEAC}"/>
    <dgm:cxn modelId="{DF598A3B-076E-402B-BD24-DFE60403CCC6}" srcId="{7EAAC097-5B40-428E-AC6C-7CED2EF10F4B}" destId="{352E57D7-1009-444C-B98C-55AC2F3ED335}" srcOrd="0" destOrd="0" parTransId="{57D1BD43-E10B-46E4-9850-50519FB260EC}" sibTransId="{0DF1E681-6CCF-46E0-8099-F457D8A8277B}"/>
    <dgm:cxn modelId="{C3347572-D9E7-4414-90FE-C282E23B0CAE}" type="presOf" srcId="{6F97CE34-34D0-4EC1-9E73-8B5E07D3665D}" destId="{ACC26AB7-E267-4FE7-9BD9-8F393486F190}" srcOrd="0" destOrd="0" presId="urn:microsoft.com/office/officeart/2008/layout/AlternatingHexagons"/>
    <dgm:cxn modelId="{E6E7F41B-557E-48EB-A3D2-3B804C2C0B23}" type="presOf" srcId="{58932FE2-78BA-4614-B9E1-40BADA776BC2}" destId="{82C3C85F-03BC-485C-8335-96B247CB7095}" srcOrd="0" destOrd="0" presId="urn:microsoft.com/office/officeart/2008/layout/AlternatingHexagons"/>
    <dgm:cxn modelId="{58C6014F-B554-4299-BEA4-FCCEBC53F785}" type="presOf" srcId="{352E57D7-1009-444C-B98C-55AC2F3ED335}" destId="{6DCF3FA8-A828-40B1-9D71-E0167A85B06F}" srcOrd="0" destOrd="0" presId="urn:microsoft.com/office/officeart/2008/layout/AlternatingHexagons"/>
    <dgm:cxn modelId="{6EEF61F3-6FE2-4A2A-A2E6-04EB00A6DE62}" srcId="{DE171EE9-56AD-47FB-BADD-AFE0D766DE1B}" destId="{7EAAC097-5B40-428E-AC6C-7CED2EF10F4B}" srcOrd="0" destOrd="0" parTransId="{4FE79728-5024-4251-B012-FEAEEAACD64B}" sibTransId="{6F97CE34-34D0-4EC1-9E73-8B5E07D3665D}"/>
    <dgm:cxn modelId="{CECE1B53-CE0C-4E97-82AF-D40FB2D8C775}" srcId="{2330D5D3-9BAA-4EC7-964D-6A5DEF116E24}" destId="{49419C94-EB94-4D9D-87F9-EAA243366C29}" srcOrd="0" destOrd="0" parTransId="{0F2C7F79-3DC8-4D00-906C-16441F1CA409}" sibTransId="{CA6BE23C-A9C4-4CDC-AB07-C11E8157B61D}"/>
    <dgm:cxn modelId="{664F93AC-4454-499E-857F-C754B42C09C9}" type="presOf" srcId="{B20D16A9-3A06-4249-96FF-930A2C325F59}" destId="{846C5AD5-9785-44F6-ADE6-8983B9DC22ED}" srcOrd="0" destOrd="0" presId="urn:microsoft.com/office/officeart/2008/layout/AlternatingHexagons"/>
    <dgm:cxn modelId="{2F3E6E59-0268-479A-A91A-C92E82DABA51}" type="presOf" srcId="{49419C94-EB94-4D9D-87F9-EAA243366C29}" destId="{DF503079-D9FF-4C87-9166-66338F531DE9}" srcOrd="0" destOrd="0" presId="urn:microsoft.com/office/officeart/2008/layout/AlternatingHexagons"/>
    <dgm:cxn modelId="{9F2E7D4F-D8EE-4AC8-8796-522EC9396468}" type="presOf" srcId="{55499203-2095-445A-AD46-E99C2CC8AE39}" destId="{F7BF057E-18E7-4800-8CBC-0AB11CD47178}" srcOrd="0" destOrd="0" presId="urn:microsoft.com/office/officeart/2008/layout/AlternatingHexagons"/>
    <dgm:cxn modelId="{FF97818B-DA61-4E0C-A9C8-6B0AB579D06D}" srcId="{DE171EE9-56AD-47FB-BADD-AFE0D766DE1B}" destId="{2330D5D3-9BAA-4EC7-964D-6A5DEF116E24}" srcOrd="2" destOrd="0" parTransId="{9175EAA3-E539-4AA3-87FF-E089BC003172}" sibTransId="{58932FE2-78BA-4614-B9E1-40BADA776BC2}"/>
    <dgm:cxn modelId="{18342DBE-4A8F-40C2-B67A-E1CB7F11FEB1}" type="presOf" srcId="{DE171EE9-56AD-47FB-BADD-AFE0D766DE1B}" destId="{76B48F90-7161-4490-B15C-A091A8B08418}" srcOrd="0" destOrd="0" presId="urn:microsoft.com/office/officeart/2008/layout/AlternatingHexagons"/>
    <dgm:cxn modelId="{EDDA296D-D0BD-40DA-BEBB-2B3F4AC278B8}" type="presOf" srcId="{A2BBC148-9753-4116-A5FF-DB2A8D14EEAC}" destId="{0EDCE03C-95F9-4189-A035-09505EB02484}" srcOrd="0" destOrd="0" presId="urn:microsoft.com/office/officeart/2008/layout/AlternatingHexagons"/>
    <dgm:cxn modelId="{4EA78426-8B88-4893-AD42-122743F4FA89}" srcId="{B20D16A9-3A06-4249-96FF-930A2C325F59}" destId="{55499203-2095-445A-AD46-E99C2CC8AE39}" srcOrd="0" destOrd="0" parTransId="{D289E02D-32AA-4DBB-8C8D-2E740A354EC9}" sibTransId="{BB14DC6E-DB5E-4FE6-826F-D5191B0605B1}"/>
    <dgm:cxn modelId="{0203DC59-84B1-4C81-98D1-14886B3CCE3B}" type="presOf" srcId="{7EAAC097-5B40-428E-AC6C-7CED2EF10F4B}" destId="{EBD9512A-CD76-4EB6-A3C9-AEE65612E261}" srcOrd="0" destOrd="0" presId="urn:microsoft.com/office/officeart/2008/layout/AlternatingHexagons"/>
    <dgm:cxn modelId="{EB9EDA70-DB65-46A0-8415-B4F67BF12E21}" type="presOf" srcId="{2330D5D3-9BAA-4EC7-964D-6A5DEF116E24}" destId="{62B4B15D-E953-4CE3-8917-E1B1CFF21309}" srcOrd="0" destOrd="0" presId="urn:microsoft.com/office/officeart/2008/layout/AlternatingHexagons"/>
    <dgm:cxn modelId="{98EEC13A-BDF2-4261-9685-37635FDC40E0}" type="presParOf" srcId="{76B48F90-7161-4490-B15C-A091A8B08418}" destId="{D80ECA76-6589-4EF3-94D4-A0825D9E1A96}" srcOrd="0" destOrd="0" presId="urn:microsoft.com/office/officeart/2008/layout/AlternatingHexagons"/>
    <dgm:cxn modelId="{5B43CD8F-6BCB-4C3F-A561-179FC1AA08BC}" type="presParOf" srcId="{D80ECA76-6589-4EF3-94D4-A0825D9E1A96}" destId="{EBD9512A-CD76-4EB6-A3C9-AEE65612E261}" srcOrd="0" destOrd="0" presId="urn:microsoft.com/office/officeart/2008/layout/AlternatingHexagons"/>
    <dgm:cxn modelId="{3A309179-22AC-4FBA-8ED4-38AFCEEA66D9}" type="presParOf" srcId="{D80ECA76-6589-4EF3-94D4-A0825D9E1A96}" destId="{6DCF3FA8-A828-40B1-9D71-E0167A85B06F}" srcOrd="1" destOrd="0" presId="urn:microsoft.com/office/officeart/2008/layout/AlternatingHexagons"/>
    <dgm:cxn modelId="{63276038-D506-4EAA-BF67-02BD5BAD5E02}" type="presParOf" srcId="{D80ECA76-6589-4EF3-94D4-A0825D9E1A96}" destId="{5E91E823-48EC-498F-9EA6-A85443E9DF3A}" srcOrd="2" destOrd="0" presId="urn:microsoft.com/office/officeart/2008/layout/AlternatingHexagons"/>
    <dgm:cxn modelId="{E7D214D5-B4B0-4DAB-8DB8-786E4947AC68}" type="presParOf" srcId="{D80ECA76-6589-4EF3-94D4-A0825D9E1A96}" destId="{3C9C2613-4682-4A26-B5C1-83FF81740D35}" srcOrd="3" destOrd="0" presId="urn:microsoft.com/office/officeart/2008/layout/AlternatingHexagons"/>
    <dgm:cxn modelId="{FE795EE0-46D2-49B4-9E05-E0765742F4E2}" type="presParOf" srcId="{D80ECA76-6589-4EF3-94D4-A0825D9E1A96}" destId="{ACC26AB7-E267-4FE7-9BD9-8F393486F190}" srcOrd="4" destOrd="0" presId="urn:microsoft.com/office/officeart/2008/layout/AlternatingHexagons"/>
    <dgm:cxn modelId="{95C2E013-98D4-454E-A937-582DD0299F0C}" type="presParOf" srcId="{76B48F90-7161-4490-B15C-A091A8B08418}" destId="{85C53A6F-765A-4DDE-91EE-69FE066E2546}" srcOrd="1" destOrd="0" presId="urn:microsoft.com/office/officeart/2008/layout/AlternatingHexagons"/>
    <dgm:cxn modelId="{654FA548-9BA4-4439-B921-079DC6CC519B}" type="presParOf" srcId="{76B48F90-7161-4490-B15C-A091A8B08418}" destId="{AA4C7E84-250F-4E35-9CD2-7E52BA1E2BB3}" srcOrd="2" destOrd="0" presId="urn:microsoft.com/office/officeart/2008/layout/AlternatingHexagons"/>
    <dgm:cxn modelId="{1AFF79CF-1E8B-4312-B4FA-434EC5788338}" type="presParOf" srcId="{AA4C7E84-250F-4E35-9CD2-7E52BA1E2BB3}" destId="{846C5AD5-9785-44F6-ADE6-8983B9DC22ED}" srcOrd="0" destOrd="0" presId="urn:microsoft.com/office/officeart/2008/layout/AlternatingHexagons"/>
    <dgm:cxn modelId="{056FC1FB-DA3C-4672-BEDA-D248790DEC68}" type="presParOf" srcId="{AA4C7E84-250F-4E35-9CD2-7E52BA1E2BB3}" destId="{F7BF057E-18E7-4800-8CBC-0AB11CD47178}" srcOrd="1" destOrd="0" presId="urn:microsoft.com/office/officeart/2008/layout/AlternatingHexagons"/>
    <dgm:cxn modelId="{C3C2F76E-76E5-4B68-9ED7-D43A17992843}" type="presParOf" srcId="{AA4C7E84-250F-4E35-9CD2-7E52BA1E2BB3}" destId="{F82BBAF0-2C74-48C2-889D-3DA563216677}" srcOrd="2" destOrd="0" presId="urn:microsoft.com/office/officeart/2008/layout/AlternatingHexagons"/>
    <dgm:cxn modelId="{6D82FA07-F7B4-438C-ADBA-A7D8F1989EA4}" type="presParOf" srcId="{AA4C7E84-250F-4E35-9CD2-7E52BA1E2BB3}" destId="{A3C1C7D8-01F7-4AB8-8361-B8719F38B146}" srcOrd="3" destOrd="0" presId="urn:microsoft.com/office/officeart/2008/layout/AlternatingHexagons"/>
    <dgm:cxn modelId="{D05032FE-A040-4BBE-8BF0-09692682A488}" type="presParOf" srcId="{AA4C7E84-250F-4E35-9CD2-7E52BA1E2BB3}" destId="{0EDCE03C-95F9-4189-A035-09505EB02484}" srcOrd="4" destOrd="0" presId="urn:microsoft.com/office/officeart/2008/layout/AlternatingHexagons"/>
    <dgm:cxn modelId="{2AAEDBA4-B589-43AA-A4E4-C846511C1C8B}" type="presParOf" srcId="{76B48F90-7161-4490-B15C-A091A8B08418}" destId="{D2F29476-C024-425A-BFD7-2115FC10CD62}" srcOrd="3" destOrd="0" presId="urn:microsoft.com/office/officeart/2008/layout/AlternatingHexagons"/>
    <dgm:cxn modelId="{716FAB71-3AD5-482C-8FC9-0885AA3A1850}" type="presParOf" srcId="{76B48F90-7161-4490-B15C-A091A8B08418}" destId="{28113C2C-96A8-4E90-9F88-82BF716A838C}" srcOrd="4" destOrd="0" presId="urn:microsoft.com/office/officeart/2008/layout/AlternatingHexagons"/>
    <dgm:cxn modelId="{0CE4F178-89C5-4AC0-84D7-E2BE79554129}" type="presParOf" srcId="{28113C2C-96A8-4E90-9F88-82BF716A838C}" destId="{62B4B15D-E953-4CE3-8917-E1B1CFF21309}" srcOrd="0" destOrd="0" presId="urn:microsoft.com/office/officeart/2008/layout/AlternatingHexagons"/>
    <dgm:cxn modelId="{0FD0467E-5099-461C-857D-07A2F90448D2}" type="presParOf" srcId="{28113C2C-96A8-4E90-9F88-82BF716A838C}" destId="{DF503079-D9FF-4C87-9166-66338F531DE9}" srcOrd="1" destOrd="0" presId="urn:microsoft.com/office/officeart/2008/layout/AlternatingHexagons"/>
    <dgm:cxn modelId="{98D52D99-832C-480E-B5F4-3D179C6BD2AB}" type="presParOf" srcId="{28113C2C-96A8-4E90-9F88-82BF716A838C}" destId="{1DB08EEC-8DCA-444A-8792-3DCA9C9FB6F7}" srcOrd="2" destOrd="0" presId="urn:microsoft.com/office/officeart/2008/layout/AlternatingHexagons"/>
    <dgm:cxn modelId="{D4D5FDAF-7E69-4F82-925C-D25603B28542}" type="presParOf" srcId="{28113C2C-96A8-4E90-9F88-82BF716A838C}" destId="{9BB1C1B4-0586-440E-AF75-EB34968E0F71}" srcOrd="3" destOrd="0" presId="urn:microsoft.com/office/officeart/2008/layout/AlternatingHexagons"/>
    <dgm:cxn modelId="{2CE47B3B-4BD1-409F-BAC7-01ECFBFC8088}" type="presParOf" srcId="{28113C2C-96A8-4E90-9F88-82BF716A838C}" destId="{82C3C85F-03BC-485C-8335-96B247CB709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5C47E5-6918-4B47-9BDD-418E5CC0D30F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F21E7DEC-D798-42EE-A06A-29549AD35A22}">
      <dgm:prSet phldrT="[Szöveg]" custT="1"/>
      <dgm:spPr/>
      <dgm:t>
        <a:bodyPr/>
        <a:lstStyle/>
        <a:p>
          <a:r>
            <a:rPr lang="hu-HU" sz="1400" b="1" dirty="0" smtClean="0"/>
            <a:t>Illyés, </a:t>
          </a:r>
          <a:r>
            <a:rPr lang="hu-HU" sz="1400" b="0" dirty="0" smtClean="0"/>
            <a:t>Szabó Lőrinc</a:t>
          </a:r>
          <a:endParaRPr lang="hu-HU" sz="1400" b="0" dirty="0"/>
        </a:p>
      </dgm:t>
    </dgm:pt>
    <dgm:pt modelId="{51FCCD08-B215-4049-8CB9-BCD98F1D860D}" type="parTrans" cxnId="{182D3390-5464-43FA-BC82-6F866F8DFDE2}">
      <dgm:prSet/>
      <dgm:spPr/>
      <dgm:t>
        <a:bodyPr/>
        <a:lstStyle/>
        <a:p>
          <a:endParaRPr lang="hu-HU"/>
        </a:p>
      </dgm:t>
    </dgm:pt>
    <dgm:pt modelId="{73F790EC-C61D-4618-BEB6-D3A71D486CB8}" type="sibTrans" cxnId="{182D3390-5464-43FA-BC82-6F866F8DFDE2}">
      <dgm:prSet/>
      <dgm:spPr/>
      <dgm:t>
        <a:bodyPr/>
        <a:lstStyle/>
        <a:p>
          <a:endParaRPr lang="hu-HU"/>
        </a:p>
      </dgm:t>
    </dgm:pt>
    <dgm:pt modelId="{349A8DE6-CBE9-441A-A032-1589C0933C21}">
      <dgm:prSet phldrT="[Szöveg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u-HU" sz="1600" b="1" dirty="0" smtClean="0"/>
            <a:t>Németh László</a:t>
          </a:r>
          <a:r>
            <a:rPr lang="hu-HU" sz="1400" b="1" dirty="0" smtClean="0"/>
            <a:t>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hu-HU" sz="1400" b="1" dirty="0" smtClean="0"/>
            <a:t>Sárközi György,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hu-HU" sz="1400" b="1" dirty="0" smtClean="0"/>
            <a:t>Gulyás Pál</a:t>
          </a:r>
          <a:endParaRPr lang="hu-HU" sz="1400" b="1" dirty="0"/>
        </a:p>
      </dgm:t>
    </dgm:pt>
    <dgm:pt modelId="{609CA666-14AC-4DE2-B7C3-8029D42E584A}" type="parTrans" cxnId="{9EBBBF45-0F00-40F9-8A38-C1192F1B529A}">
      <dgm:prSet/>
      <dgm:spPr/>
      <dgm:t>
        <a:bodyPr/>
        <a:lstStyle/>
        <a:p>
          <a:endParaRPr lang="hu-HU"/>
        </a:p>
      </dgm:t>
    </dgm:pt>
    <dgm:pt modelId="{912FF821-9DF5-4AF7-9548-B4D1AFD9CEC5}" type="sibTrans" cxnId="{9EBBBF45-0F00-40F9-8A38-C1192F1B529A}">
      <dgm:prSet/>
      <dgm:spPr/>
      <dgm:t>
        <a:bodyPr/>
        <a:lstStyle/>
        <a:p>
          <a:endParaRPr lang="hu-HU"/>
        </a:p>
      </dgm:t>
    </dgm:pt>
    <dgm:pt modelId="{B5596BC3-101B-485C-9518-8E1C1E810667}">
      <dgm:prSet phldrT="[Szöveg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u-HU" b="1" dirty="0" smtClean="0"/>
            <a:t>Szekfű Gyula,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hu-HU" b="1" dirty="0" err="1" smtClean="0"/>
            <a:t>Féja</a:t>
          </a:r>
          <a:r>
            <a:rPr lang="hu-HU" b="1" dirty="0" smtClean="0"/>
            <a:t> Géza</a:t>
          </a:r>
          <a:endParaRPr lang="hu-HU" b="1" dirty="0"/>
        </a:p>
      </dgm:t>
    </dgm:pt>
    <dgm:pt modelId="{C39F62A7-6877-4DD1-896A-7667792FAA19}" type="parTrans" cxnId="{206D372B-3C2E-4B8F-82E4-B3F44141D4E8}">
      <dgm:prSet/>
      <dgm:spPr/>
      <dgm:t>
        <a:bodyPr/>
        <a:lstStyle/>
        <a:p>
          <a:endParaRPr lang="hu-HU"/>
        </a:p>
      </dgm:t>
    </dgm:pt>
    <dgm:pt modelId="{70F10DC3-2057-4EEA-A047-A1854AFB32C3}" type="sibTrans" cxnId="{206D372B-3C2E-4B8F-82E4-B3F44141D4E8}">
      <dgm:prSet/>
      <dgm:spPr/>
      <dgm:t>
        <a:bodyPr/>
        <a:lstStyle/>
        <a:p>
          <a:endParaRPr lang="hu-HU"/>
        </a:p>
      </dgm:t>
    </dgm:pt>
    <dgm:pt modelId="{327A0068-6F64-4CE1-ABDC-5EEFE8332D37}" type="pres">
      <dgm:prSet presAssocID="{DB5C47E5-6918-4B47-9BDD-418E5CC0D30F}" presName="composite" presStyleCnt="0">
        <dgm:presLayoutVars>
          <dgm:chMax val="5"/>
          <dgm:dir/>
          <dgm:resizeHandles val="exact"/>
        </dgm:presLayoutVars>
      </dgm:prSet>
      <dgm:spPr/>
    </dgm:pt>
    <dgm:pt modelId="{19F37143-F141-4ED6-9E2A-71C2FDC8A691}" type="pres">
      <dgm:prSet presAssocID="{F21E7DEC-D798-42EE-A06A-29549AD35A22}" presName="circle1" presStyleLbl="lnNode1" presStyleIdx="0" presStyleCnt="3"/>
      <dgm:spPr/>
    </dgm:pt>
    <dgm:pt modelId="{3304D167-7535-4DA5-B168-B9318AE32597}" type="pres">
      <dgm:prSet presAssocID="{F21E7DEC-D798-42EE-A06A-29549AD35A22}" presName="text1" presStyleLbl="revTx" presStyleIdx="0" presStyleCnt="3" custLinFactNeighborX="-7088" custLinFactNeighborY="-1745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C4BB0AF-F83F-4B80-8DBF-E89E8D69FB71}" type="pres">
      <dgm:prSet presAssocID="{F21E7DEC-D798-42EE-A06A-29549AD35A22}" presName="line1" presStyleLbl="callout" presStyleIdx="0" presStyleCnt="6"/>
      <dgm:spPr/>
    </dgm:pt>
    <dgm:pt modelId="{1F1F3B13-86BD-4BAF-B598-F4D22A96F1F3}" type="pres">
      <dgm:prSet presAssocID="{F21E7DEC-D798-42EE-A06A-29549AD35A22}" presName="d1" presStyleLbl="callout" presStyleIdx="1" presStyleCnt="6"/>
      <dgm:spPr/>
    </dgm:pt>
    <dgm:pt modelId="{C7E1AC30-B9CF-49C4-983C-248F6C29BBCD}" type="pres">
      <dgm:prSet presAssocID="{349A8DE6-CBE9-441A-A032-1589C0933C21}" presName="circle2" presStyleLbl="lnNode1" presStyleIdx="1" presStyleCnt="3"/>
      <dgm:spPr/>
    </dgm:pt>
    <dgm:pt modelId="{CBC60AAE-7658-47EE-A95C-E34932BA443D}" type="pres">
      <dgm:prSet presAssocID="{349A8DE6-CBE9-441A-A032-1589C0933C21}" presName="text2" presStyleLbl="revTx" presStyleIdx="1" presStyleCnt="3" custScaleX="128352" custScaleY="16359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1BC8C57-E70F-4816-A074-833D8A347CE8}" type="pres">
      <dgm:prSet presAssocID="{349A8DE6-CBE9-441A-A032-1589C0933C21}" presName="line2" presStyleLbl="callout" presStyleIdx="2" presStyleCnt="6"/>
      <dgm:spPr/>
    </dgm:pt>
    <dgm:pt modelId="{D0B5FA22-241E-4E51-AA12-6C14DCAB1FD8}" type="pres">
      <dgm:prSet presAssocID="{349A8DE6-CBE9-441A-A032-1589C0933C21}" presName="d2" presStyleLbl="callout" presStyleIdx="3" presStyleCnt="6"/>
      <dgm:spPr/>
    </dgm:pt>
    <dgm:pt modelId="{58A564EC-B688-4F76-9070-24E202CF10E1}" type="pres">
      <dgm:prSet presAssocID="{B5596BC3-101B-485C-9518-8E1C1E810667}" presName="circle3" presStyleLbl="lnNode1" presStyleIdx="2" presStyleCnt="3"/>
      <dgm:spPr/>
    </dgm:pt>
    <dgm:pt modelId="{AD412D66-A1C5-497E-B788-9A4AEEEC5AC9}" type="pres">
      <dgm:prSet presAssocID="{B5596BC3-101B-485C-9518-8E1C1E810667}" presName="text3" presStyleLbl="revTx" presStyleIdx="2" presStyleCnt="3" custAng="10800000" custFlipVert="1" custScaleX="114176" custScaleY="106026" custLinFactNeighborX="2261" custLinFactNeighborY="3608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7F0B831-B2B2-4EF6-9AEA-28E99D952446}" type="pres">
      <dgm:prSet presAssocID="{B5596BC3-101B-485C-9518-8E1C1E810667}" presName="line3" presStyleLbl="callout" presStyleIdx="4" presStyleCnt="6"/>
      <dgm:spPr/>
    </dgm:pt>
    <dgm:pt modelId="{13C5ACC0-7256-4687-9FE6-9738AD5B2B6A}" type="pres">
      <dgm:prSet presAssocID="{B5596BC3-101B-485C-9518-8E1C1E810667}" presName="d3" presStyleLbl="callout" presStyleIdx="5" presStyleCnt="6"/>
      <dgm:spPr/>
    </dgm:pt>
  </dgm:ptLst>
  <dgm:cxnLst>
    <dgm:cxn modelId="{B94F41AD-A624-41B4-9AFE-A5498550B2D1}" type="presOf" srcId="{F21E7DEC-D798-42EE-A06A-29549AD35A22}" destId="{3304D167-7535-4DA5-B168-B9318AE32597}" srcOrd="0" destOrd="0" presId="urn:microsoft.com/office/officeart/2005/8/layout/target1"/>
    <dgm:cxn modelId="{206D372B-3C2E-4B8F-82E4-B3F44141D4E8}" srcId="{DB5C47E5-6918-4B47-9BDD-418E5CC0D30F}" destId="{B5596BC3-101B-485C-9518-8E1C1E810667}" srcOrd="2" destOrd="0" parTransId="{C39F62A7-6877-4DD1-896A-7667792FAA19}" sibTransId="{70F10DC3-2057-4EEA-A047-A1854AFB32C3}"/>
    <dgm:cxn modelId="{A3DDC588-0B5C-40D4-88C7-90DFD5F5CAAF}" type="presOf" srcId="{DB5C47E5-6918-4B47-9BDD-418E5CC0D30F}" destId="{327A0068-6F64-4CE1-ABDC-5EEFE8332D37}" srcOrd="0" destOrd="0" presId="urn:microsoft.com/office/officeart/2005/8/layout/target1"/>
    <dgm:cxn modelId="{37AB936F-F214-48A1-B673-58E0844186BC}" type="presOf" srcId="{349A8DE6-CBE9-441A-A032-1589C0933C21}" destId="{CBC60AAE-7658-47EE-A95C-E34932BA443D}" srcOrd="0" destOrd="0" presId="urn:microsoft.com/office/officeart/2005/8/layout/target1"/>
    <dgm:cxn modelId="{9EBBBF45-0F00-40F9-8A38-C1192F1B529A}" srcId="{DB5C47E5-6918-4B47-9BDD-418E5CC0D30F}" destId="{349A8DE6-CBE9-441A-A032-1589C0933C21}" srcOrd="1" destOrd="0" parTransId="{609CA666-14AC-4DE2-B7C3-8029D42E584A}" sibTransId="{912FF821-9DF5-4AF7-9548-B4D1AFD9CEC5}"/>
    <dgm:cxn modelId="{2AB5E176-E877-4110-AF65-A44F33DD10DD}" type="presOf" srcId="{B5596BC3-101B-485C-9518-8E1C1E810667}" destId="{AD412D66-A1C5-497E-B788-9A4AEEEC5AC9}" srcOrd="0" destOrd="0" presId="urn:microsoft.com/office/officeart/2005/8/layout/target1"/>
    <dgm:cxn modelId="{182D3390-5464-43FA-BC82-6F866F8DFDE2}" srcId="{DB5C47E5-6918-4B47-9BDD-418E5CC0D30F}" destId="{F21E7DEC-D798-42EE-A06A-29549AD35A22}" srcOrd="0" destOrd="0" parTransId="{51FCCD08-B215-4049-8CB9-BCD98F1D860D}" sibTransId="{73F790EC-C61D-4618-BEB6-D3A71D486CB8}"/>
    <dgm:cxn modelId="{FA059EB1-E4FC-45EC-BE4E-B91696AC8FC4}" type="presParOf" srcId="{327A0068-6F64-4CE1-ABDC-5EEFE8332D37}" destId="{19F37143-F141-4ED6-9E2A-71C2FDC8A691}" srcOrd="0" destOrd="0" presId="urn:microsoft.com/office/officeart/2005/8/layout/target1"/>
    <dgm:cxn modelId="{46647C18-F376-40F8-B1EA-BD288F24C6C3}" type="presParOf" srcId="{327A0068-6F64-4CE1-ABDC-5EEFE8332D37}" destId="{3304D167-7535-4DA5-B168-B9318AE32597}" srcOrd="1" destOrd="0" presId="urn:microsoft.com/office/officeart/2005/8/layout/target1"/>
    <dgm:cxn modelId="{3EA43BBC-FD55-4877-BD4B-A2B89FF936F3}" type="presParOf" srcId="{327A0068-6F64-4CE1-ABDC-5EEFE8332D37}" destId="{CC4BB0AF-F83F-4B80-8DBF-E89E8D69FB71}" srcOrd="2" destOrd="0" presId="urn:microsoft.com/office/officeart/2005/8/layout/target1"/>
    <dgm:cxn modelId="{7086E6C4-D582-4B32-8629-D4CFF3C000B4}" type="presParOf" srcId="{327A0068-6F64-4CE1-ABDC-5EEFE8332D37}" destId="{1F1F3B13-86BD-4BAF-B598-F4D22A96F1F3}" srcOrd="3" destOrd="0" presId="urn:microsoft.com/office/officeart/2005/8/layout/target1"/>
    <dgm:cxn modelId="{E82D05E1-434F-4499-95EB-869019E32D2E}" type="presParOf" srcId="{327A0068-6F64-4CE1-ABDC-5EEFE8332D37}" destId="{C7E1AC30-B9CF-49C4-983C-248F6C29BBCD}" srcOrd="4" destOrd="0" presId="urn:microsoft.com/office/officeart/2005/8/layout/target1"/>
    <dgm:cxn modelId="{FD272AD4-6628-485E-A195-E9599C8141A8}" type="presParOf" srcId="{327A0068-6F64-4CE1-ABDC-5EEFE8332D37}" destId="{CBC60AAE-7658-47EE-A95C-E34932BA443D}" srcOrd="5" destOrd="0" presId="urn:microsoft.com/office/officeart/2005/8/layout/target1"/>
    <dgm:cxn modelId="{E21DBAC5-7EEF-4BC4-A884-68B3A738320E}" type="presParOf" srcId="{327A0068-6F64-4CE1-ABDC-5EEFE8332D37}" destId="{D1BC8C57-E70F-4816-A074-833D8A347CE8}" srcOrd="6" destOrd="0" presId="urn:microsoft.com/office/officeart/2005/8/layout/target1"/>
    <dgm:cxn modelId="{1E07EB5D-C626-4555-915A-B3A222910AD4}" type="presParOf" srcId="{327A0068-6F64-4CE1-ABDC-5EEFE8332D37}" destId="{D0B5FA22-241E-4E51-AA12-6C14DCAB1FD8}" srcOrd="7" destOrd="0" presId="urn:microsoft.com/office/officeart/2005/8/layout/target1"/>
    <dgm:cxn modelId="{113AB844-AFF6-482B-9250-91E229122533}" type="presParOf" srcId="{327A0068-6F64-4CE1-ABDC-5EEFE8332D37}" destId="{58A564EC-B688-4F76-9070-24E202CF10E1}" srcOrd="8" destOrd="0" presId="urn:microsoft.com/office/officeart/2005/8/layout/target1"/>
    <dgm:cxn modelId="{0689DADC-B876-4181-8B95-97B221C55103}" type="presParOf" srcId="{327A0068-6F64-4CE1-ABDC-5EEFE8332D37}" destId="{AD412D66-A1C5-497E-B788-9A4AEEEC5AC9}" srcOrd="9" destOrd="0" presId="urn:microsoft.com/office/officeart/2005/8/layout/target1"/>
    <dgm:cxn modelId="{4ECFEB44-6C7B-433A-9471-FAFEE06C4528}" type="presParOf" srcId="{327A0068-6F64-4CE1-ABDC-5EEFE8332D37}" destId="{F7F0B831-B2B2-4EF6-9AEA-28E99D952446}" srcOrd="10" destOrd="0" presId="urn:microsoft.com/office/officeart/2005/8/layout/target1"/>
    <dgm:cxn modelId="{51B64C00-6404-4BBE-89EF-C0397E4CBCE8}" type="presParOf" srcId="{327A0068-6F64-4CE1-ABDC-5EEFE8332D37}" destId="{13C5ACC0-7256-4687-9FE6-9738AD5B2B6A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204FA7-66B7-4140-A948-908C0757DB02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9A4017D9-800F-4173-AC0E-58EE88897A6E}">
      <dgm:prSet phldrT="[Szöveg]"/>
      <dgm:spPr/>
      <dgm:t>
        <a:bodyPr/>
        <a:lstStyle/>
        <a:p>
          <a:r>
            <a:rPr lang="hu-HU" b="1" dirty="0" smtClean="0"/>
            <a:t>A TOLL</a:t>
          </a:r>
          <a:endParaRPr lang="hu-HU" b="1" dirty="0"/>
        </a:p>
      </dgm:t>
    </dgm:pt>
    <dgm:pt modelId="{3228B5F0-E8CB-46AF-92B0-DFA8B19FAD81}" type="parTrans" cxnId="{CB269400-5A90-4FD2-9D6E-5F57BC54A2C1}">
      <dgm:prSet/>
      <dgm:spPr/>
      <dgm:t>
        <a:bodyPr/>
        <a:lstStyle/>
        <a:p>
          <a:endParaRPr lang="hu-HU"/>
        </a:p>
      </dgm:t>
    </dgm:pt>
    <dgm:pt modelId="{3BD40146-FA02-46E9-8A4F-22BCB5795036}" type="sibTrans" cxnId="{CB269400-5A90-4FD2-9D6E-5F57BC54A2C1}">
      <dgm:prSet/>
      <dgm:spPr/>
      <dgm:t>
        <a:bodyPr/>
        <a:lstStyle/>
        <a:p>
          <a:endParaRPr lang="hu-HU"/>
        </a:p>
      </dgm:t>
    </dgm:pt>
    <dgm:pt modelId="{75167D48-1C29-4EAE-86C5-335FBC6B66D5}">
      <dgm:prSet phldrT="[Szöveg]"/>
      <dgm:spPr/>
      <dgm:t>
        <a:bodyPr/>
        <a:lstStyle/>
        <a:p>
          <a:r>
            <a:rPr lang="hu-HU" dirty="0" smtClean="0"/>
            <a:t>SZÁZADUNK,</a:t>
          </a:r>
        </a:p>
        <a:p>
          <a:r>
            <a:rPr lang="hu-HU" dirty="0" smtClean="0"/>
            <a:t>NYUGAT</a:t>
          </a:r>
        </a:p>
      </dgm:t>
    </dgm:pt>
    <dgm:pt modelId="{3A710B0F-A708-4FE6-B9B0-348F31612C65}" type="parTrans" cxnId="{952B115A-0967-45B5-A7CB-C3075529BCC9}">
      <dgm:prSet/>
      <dgm:spPr/>
      <dgm:t>
        <a:bodyPr/>
        <a:lstStyle/>
        <a:p>
          <a:endParaRPr lang="hu-HU"/>
        </a:p>
      </dgm:t>
    </dgm:pt>
    <dgm:pt modelId="{C6DCD0AE-7F48-4AD2-8A0F-1219C5ED0AC0}" type="sibTrans" cxnId="{952B115A-0967-45B5-A7CB-C3075529BCC9}">
      <dgm:prSet/>
      <dgm:spPr/>
      <dgm:t>
        <a:bodyPr/>
        <a:lstStyle/>
        <a:p>
          <a:endParaRPr lang="hu-HU"/>
        </a:p>
      </dgm:t>
    </dgm:pt>
    <dgm:pt modelId="{889CDA21-88E9-4965-B192-139E6FDE539C}">
      <dgm:prSet phldrT="[Szöveg]"/>
      <dgm:spPr/>
      <dgm:t>
        <a:bodyPr/>
        <a:lstStyle/>
        <a:p>
          <a:endParaRPr lang="hu-HU" dirty="0"/>
        </a:p>
      </dgm:t>
    </dgm:pt>
    <dgm:pt modelId="{75DC1E92-AB55-40CE-AA0D-3F1EE91BF54C}" type="parTrans" cxnId="{E72DFBD6-2D48-4E99-A795-C6601FCD83A5}">
      <dgm:prSet/>
      <dgm:spPr/>
      <dgm:t>
        <a:bodyPr/>
        <a:lstStyle/>
        <a:p>
          <a:endParaRPr lang="hu-HU"/>
        </a:p>
      </dgm:t>
    </dgm:pt>
    <dgm:pt modelId="{EB8DCFE7-1186-4B00-BC2A-1773C7BAD61A}" type="sibTrans" cxnId="{E72DFBD6-2D48-4E99-A795-C6601FCD83A5}">
      <dgm:prSet/>
      <dgm:spPr/>
      <dgm:t>
        <a:bodyPr/>
        <a:lstStyle/>
        <a:p>
          <a:endParaRPr lang="hu-HU"/>
        </a:p>
      </dgm:t>
    </dgm:pt>
    <dgm:pt modelId="{E041E817-FB4D-4D96-97FC-DF766356EA14}" type="pres">
      <dgm:prSet presAssocID="{35204FA7-66B7-4140-A948-908C0757DB02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1456D299-F37D-4CF2-8201-B56ADD3E80AE}" type="pres">
      <dgm:prSet presAssocID="{9A4017D9-800F-4173-AC0E-58EE88897A6E}" presName="circle1" presStyleLbl="lnNode1" presStyleIdx="0" presStyleCnt="3"/>
      <dgm:spPr/>
      <dgm:t>
        <a:bodyPr/>
        <a:lstStyle/>
        <a:p>
          <a:endParaRPr lang="hu-HU"/>
        </a:p>
      </dgm:t>
    </dgm:pt>
    <dgm:pt modelId="{5D6777F5-0AAE-4257-A958-DAF768162CBD}" type="pres">
      <dgm:prSet presAssocID="{9A4017D9-800F-4173-AC0E-58EE88897A6E}" presName="text1" presStyleLbl="revTx" presStyleIdx="0" presStyleCnt="3" custScaleX="50572" custScaleY="46217" custLinFactX="-100000" custLinFactY="100000" custLinFactNeighborX="-114391" custLinFactNeighborY="12857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E3D2EEB-C04A-491A-BE5F-0C29D5CD38E6}" type="pres">
      <dgm:prSet presAssocID="{9A4017D9-800F-4173-AC0E-58EE88897A6E}" presName="line1" presStyleLbl="callout" presStyleIdx="0" presStyleCnt="6"/>
      <dgm:spPr/>
    </dgm:pt>
    <dgm:pt modelId="{774D252B-4F65-49B5-ADA0-54F0EA20BB6E}" type="pres">
      <dgm:prSet presAssocID="{9A4017D9-800F-4173-AC0E-58EE88897A6E}" presName="d1" presStyleLbl="callout" presStyleIdx="1" presStyleCnt="6"/>
      <dgm:spPr/>
    </dgm:pt>
    <dgm:pt modelId="{3B35332E-21C3-4656-84CB-414485818516}" type="pres">
      <dgm:prSet presAssocID="{75167D48-1C29-4EAE-86C5-335FBC6B66D5}" presName="circle2" presStyleLbl="lnNode1" presStyleIdx="1" presStyleCnt="3"/>
      <dgm:spPr/>
    </dgm:pt>
    <dgm:pt modelId="{320EC8BB-A3D6-4D54-9128-F2487115A267}" type="pres">
      <dgm:prSet presAssocID="{75167D48-1C29-4EAE-86C5-335FBC6B66D5}" presName="text2" presStyleLbl="revTx" presStyleIdx="1" presStyleCnt="3" custScaleY="68154" custLinFactX="-91325" custLinFactY="95798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E6A3C41-E72B-473E-B56C-D3DA339090B7}" type="pres">
      <dgm:prSet presAssocID="{75167D48-1C29-4EAE-86C5-335FBC6B66D5}" presName="line2" presStyleLbl="callout" presStyleIdx="2" presStyleCnt="6"/>
      <dgm:spPr/>
    </dgm:pt>
    <dgm:pt modelId="{DA5B68AE-F57F-4410-8B63-818B89D50C64}" type="pres">
      <dgm:prSet presAssocID="{75167D48-1C29-4EAE-86C5-335FBC6B66D5}" presName="d2" presStyleLbl="callout" presStyleIdx="3" presStyleCnt="6"/>
      <dgm:spPr/>
    </dgm:pt>
    <dgm:pt modelId="{D24EEBB4-6FF4-4C9C-A807-0CE5CEA5F103}" type="pres">
      <dgm:prSet presAssocID="{889CDA21-88E9-4965-B192-139E6FDE539C}" presName="circle3" presStyleLbl="lnNode1" presStyleIdx="2" presStyleCnt="3" custLinFactNeighborX="-3831" custLinFactNeighborY="-7036"/>
      <dgm:spPr/>
    </dgm:pt>
    <dgm:pt modelId="{3AB1DB25-60A2-49D8-A1AD-3967B3F36E5A}" type="pres">
      <dgm:prSet presAssocID="{889CDA21-88E9-4965-B192-139E6FDE539C}" presName="text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4285F8B-0839-40C7-B362-4610B6F61A4F}" type="pres">
      <dgm:prSet presAssocID="{889CDA21-88E9-4965-B192-139E6FDE539C}" presName="line3" presStyleLbl="callout" presStyleIdx="4" presStyleCnt="6"/>
      <dgm:spPr/>
    </dgm:pt>
    <dgm:pt modelId="{DCE8700A-4207-47B0-9F6E-B2E7E8E174EA}" type="pres">
      <dgm:prSet presAssocID="{889CDA21-88E9-4965-B192-139E6FDE539C}" presName="d3" presStyleLbl="callout" presStyleIdx="5" presStyleCnt="6"/>
      <dgm:spPr/>
    </dgm:pt>
  </dgm:ptLst>
  <dgm:cxnLst>
    <dgm:cxn modelId="{8406151C-A2D2-49FE-8DE1-368B62B4EA96}" type="presOf" srcId="{9A4017D9-800F-4173-AC0E-58EE88897A6E}" destId="{5D6777F5-0AAE-4257-A958-DAF768162CBD}" srcOrd="0" destOrd="0" presId="urn:microsoft.com/office/officeart/2005/8/layout/target1"/>
    <dgm:cxn modelId="{D6609EA0-9B35-425D-ABC5-55FB78BBA294}" type="presOf" srcId="{889CDA21-88E9-4965-B192-139E6FDE539C}" destId="{3AB1DB25-60A2-49D8-A1AD-3967B3F36E5A}" srcOrd="0" destOrd="0" presId="urn:microsoft.com/office/officeart/2005/8/layout/target1"/>
    <dgm:cxn modelId="{CB269400-5A90-4FD2-9D6E-5F57BC54A2C1}" srcId="{35204FA7-66B7-4140-A948-908C0757DB02}" destId="{9A4017D9-800F-4173-AC0E-58EE88897A6E}" srcOrd="0" destOrd="0" parTransId="{3228B5F0-E8CB-46AF-92B0-DFA8B19FAD81}" sibTransId="{3BD40146-FA02-46E9-8A4F-22BCB5795036}"/>
    <dgm:cxn modelId="{2F0323B5-9DC3-4DF6-B3B4-DCC766FB5AEA}" type="presOf" srcId="{35204FA7-66B7-4140-A948-908C0757DB02}" destId="{E041E817-FB4D-4D96-97FC-DF766356EA14}" srcOrd="0" destOrd="0" presId="urn:microsoft.com/office/officeart/2005/8/layout/target1"/>
    <dgm:cxn modelId="{E72DFBD6-2D48-4E99-A795-C6601FCD83A5}" srcId="{35204FA7-66B7-4140-A948-908C0757DB02}" destId="{889CDA21-88E9-4965-B192-139E6FDE539C}" srcOrd="2" destOrd="0" parTransId="{75DC1E92-AB55-40CE-AA0D-3F1EE91BF54C}" sibTransId="{EB8DCFE7-1186-4B00-BC2A-1773C7BAD61A}"/>
    <dgm:cxn modelId="{952B115A-0967-45B5-A7CB-C3075529BCC9}" srcId="{35204FA7-66B7-4140-A948-908C0757DB02}" destId="{75167D48-1C29-4EAE-86C5-335FBC6B66D5}" srcOrd="1" destOrd="0" parTransId="{3A710B0F-A708-4FE6-B9B0-348F31612C65}" sibTransId="{C6DCD0AE-7F48-4AD2-8A0F-1219C5ED0AC0}"/>
    <dgm:cxn modelId="{AFF89517-603E-4479-AE77-3CC43AC46C4A}" type="presOf" srcId="{75167D48-1C29-4EAE-86C5-335FBC6B66D5}" destId="{320EC8BB-A3D6-4D54-9128-F2487115A267}" srcOrd="0" destOrd="0" presId="urn:microsoft.com/office/officeart/2005/8/layout/target1"/>
    <dgm:cxn modelId="{36E5C4C9-7FBF-4B21-94D0-6B37FC89526A}" type="presParOf" srcId="{E041E817-FB4D-4D96-97FC-DF766356EA14}" destId="{1456D299-F37D-4CF2-8201-B56ADD3E80AE}" srcOrd="0" destOrd="0" presId="urn:microsoft.com/office/officeart/2005/8/layout/target1"/>
    <dgm:cxn modelId="{2ADFB61D-6626-45F1-B85E-1003AE0D34EF}" type="presParOf" srcId="{E041E817-FB4D-4D96-97FC-DF766356EA14}" destId="{5D6777F5-0AAE-4257-A958-DAF768162CBD}" srcOrd="1" destOrd="0" presId="urn:microsoft.com/office/officeart/2005/8/layout/target1"/>
    <dgm:cxn modelId="{B679373B-524E-4581-AD3A-0C248AF8CE9C}" type="presParOf" srcId="{E041E817-FB4D-4D96-97FC-DF766356EA14}" destId="{6E3D2EEB-C04A-491A-BE5F-0C29D5CD38E6}" srcOrd="2" destOrd="0" presId="urn:microsoft.com/office/officeart/2005/8/layout/target1"/>
    <dgm:cxn modelId="{45B41EE5-BDB7-4012-89F8-EC9F96F8A623}" type="presParOf" srcId="{E041E817-FB4D-4D96-97FC-DF766356EA14}" destId="{774D252B-4F65-49B5-ADA0-54F0EA20BB6E}" srcOrd="3" destOrd="0" presId="urn:microsoft.com/office/officeart/2005/8/layout/target1"/>
    <dgm:cxn modelId="{5F10EC1B-4865-49D0-B936-0CB4CD0231ED}" type="presParOf" srcId="{E041E817-FB4D-4D96-97FC-DF766356EA14}" destId="{3B35332E-21C3-4656-84CB-414485818516}" srcOrd="4" destOrd="0" presId="urn:microsoft.com/office/officeart/2005/8/layout/target1"/>
    <dgm:cxn modelId="{D3E22285-53AF-4826-A082-AB9C00279E53}" type="presParOf" srcId="{E041E817-FB4D-4D96-97FC-DF766356EA14}" destId="{320EC8BB-A3D6-4D54-9128-F2487115A267}" srcOrd="5" destOrd="0" presId="urn:microsoft.com/office/officeart/2005/8/layout/target1"/>
    <dgm:cxn modelId="{9F507445-DBCD-4F2D-A7CF-94633058D978}" type="presParOf" srcId="{E041E817-FB4D-4D96-97FC-DF766356EA14}" destId="{FE6A3C41-E72B-473E-B56C-D3DA339090B7}" srcOrd="6" destOrd="0" presId="urn:microsoft.com/office/officeart/2005/8/layout/target1"/>
    <dgm:cxn modelId="{92B5F6F8-FBB2-4E87-8A37-7D88DA2E8293}" type="presParOf" srcId="{E041E817-FB4D-4D96-97FC-DF766356EA14}" destId="{DA5B68AE-F57F-4410-8B63-818B89D50C64}" srcOrd="7" destOrd="0" presId="urn:microsoft.com/office/officeart/2005/8/layout/target1"/>
    <dgm:cxn modelId="{735E3DA0-B24E-4BC6-8AB1-26908AA4BA64}" type="presParOf" srcId="{E041E817-FB4D-4D96-97FC-DF766356EA14}" destId="{D24EEBB4-6FF4-4C9C-A807-0CE5CEA5F103}" srcOrd="8" destOrd="0" presId="urn:microsoft.com/office/officeart/2005/8/layout/target1"/>
    <dgm:cxn modelId="{26F1395B-3379-4F37-BF9B-2BCC5A5B4137}" type="presParOf" srcId="{E041E817-FB4D-4D96-97FC-DF766356EA14}" destId="{3AB1DB25-60A2-49D8-A1AD-3967B3F36E5A}" srcOrd="9" destOrd="0" presId="urn:microsoft.com/office/officeart/2005/8/layout/target1"/>
    <dgm:cxn modelId="{2EEDD546-B6DE-4869-ADA1-B5D4B1248658}" type="presParOf" srcId="{E041E817-FB4D-4D96-97FC-DF766356EA14}" destId="{14285F8B-0839-40C7-B362-4610B6F61A4F}" srcOrd="10" destOrd="0" presId="urn:microsoft.com/office/officeart/2005/8/layout/target1"/>
    <dgm:cxn modelId="{B04C96DD-5D2D-4F60-99BA-34C69587E7A3}" type="presParOf" srcId="{E041E817-FB4D-4D96-97FC-DF766356EA14}" destId="{DCE8700A-4207-47B0-9F6E-B2E7E8E174EA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C22103-4D86-4F7C-9CA0-5D2E17C78D9A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20C0CA65-2B33-487E-909C-7BDD055BBADD}">
      <dgm:prSet phldrT="[Szöveg]" custT="1"/>
      <dgm:spPr/>
      <dgm:t>
        <a:bodyPr/>
        <a:lstStyle/>
        <a:p>
          <a:r>
            <a:rPr lang="hu-HU" sz="900" b="1" dirty="0" smtClean="0">
              <a:solidFill>
                <a:srgbClr val="C00000"/>
              </a:solidFill>
            </a:rPr>
            <a:t>Magyar Rádió</a:t>
          </a:r>
          <a:r>
            <a:rPr lang="hu-HU" sz="900" dirty="0" smtClean="0"/>
            <a:t>,</a:t>
          </a:r>
        </a:p>
        <a:p>
          <a:r>
            <a:rPr lang="hu-HU" sz="1200" b="1" dirty="0" smtClean="0"/>
            <a:t>NÉMETH LÁSZLÓ</a:t>
          </a:r>
        </a:p>
        <a:p>
          <a:r>
            <a:rPr lang="hu-HU" sz="900" dirty="0" smtClean="0"/>
            <a:t>Sznobok és parasztok; Reform</a:t>
          </a:r>
          <a:endParaRPr lang="hu-HU" sz="900" dirty="0"/>
        </a:p>
      </dgm:t>
    </dgm:pt>
    <dgm:pt modelId="{F5B4702A-1B60-498D-B43E-F13D9A2408CD}" type="parTrans" cxnId="{5F52B6E1-22D0-4341-80D2-7C99C6A43E38}">
      <dgm:prSet/>
      <dgm:spPr/>
      <dgm:t>
        <a:bodyPr/>
        <a:lstStyle/>
        <a:p>
          <a:endParaRPr lang="hu-HU"/>
        </a:p>
      </dgm:t>
    </dgm:pt>
    <dgm:pt modelId="{6414F469-E033-4F6E-8332-F6C66D676329}" type="sibTrans" cxnId="{5F52B6E1-22D0-4341-80D2-7C99C6A43E38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5731EA45-C029-46CD-817E-5DCB731896B3}">
      <dgm:prSet phldrT="[Szöveg]"/>
      <dgm:spPr/>
      <dgm:t>
        <a:bodyPr/>
        <a:lstStyle/>
        <a:p>
          <a:r>
            <a:rPr lang="hu-HU" dirty="0" err="1" smtClean="0"/>
            <a:t>ADY-emlékév</a:t>
          </a:r>
          <a:r>
            <a:rPr lang="hu-HU" dirty="0" smtClean="0"/>
            <a:t>,</a:t>
          </a:r>
        </a:p>
        <a:p>
          <a:r>
            <a:rPr lang="hu-HU" dirty="0" smtClean="0"/>
            <a:t>SZABÓ DEZSŐ</a:t>
          </a:r>
        </a:p>
        <a:p>
          <a:r>
            <a:rPr lang="hu-HU" b="0" dirty="0" smtClean="0"/>
            <a:t>1929</a:t>
          </a:r>
          <a:endParaRPr lang="hu-HU" b="0" dirty="0"/>
        </a:p>
      </dgm:t>
    </dgm:pt>
    <dgm:pt modelId="{655BF123-DAAE-4278-84CC-C09DC98A623F}" type="parTrans" cxnId="{F18D7901-F093-4071-BE45-AA1414A3C704}">
      <dgm:prSet/>
      <dgm:spPr/>
      <dgm:t>
        <a:bodyPr/>
        <a:lstStyle/>
        <a:p>
          <a:endParaRPr lang="hu-HU"/>
        </a:p>
      </dgm:t>
    </dgm:pt>
    <dgm:pt modelId="{CB7B8F82-6F58-4A1E-B466-23F9332AD8D7}" type="sibTrans" cxnId="{F18D7901-F093-4071-BE45-AA1414A3C704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6AF7295B-2419-4A83-B275-EF78746066A2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hu-HU" dirty="0"/>
        </a:p>
      </dgm:t>
    </dgm:pt>
    <dgm:pt modelId="{B77C7C6A-4FFC-4DCB-A34F-00F912B02B82}" type="parTrans" cxnId="{03A62460-8725-4FC8-8431-872C87766BF8}">
      <dgm:prSet/>
      <dgm:spPr/>
      <dgm:t>
        <a:bodyPr/>
        <a:lstStyle/>
        <a:p>
          <a:endParaRPr lang="hu-HU"/>
        </a:p>
      </dgm:t>
    </dgm:pt>
    <dgm:pt modelId="{A73C97C2-AB9B-4CEF-A9DF-35B3A5D0EBED}" type="sibTrans" cxnId="{03A62460-8725-4FC8-8431-872C87766BF8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76C838A4-1DB9-479B-BA41-70043E3AB158}">
      <dgm:prSet/>
      <dgm:spPr/>
      <dgm:t>
        <a:bodyPr/>
        <a:lstStyle/>
        <a:p>
          <a:r>
            <a:rPr lang="hu-HU" altLang="hu-HU" b="1" dirty="0" smtClean="0"/>
            <a:t>Magyar Szemle</a:t>
          </a:r>
          <a:r>
            <a:rPr lang="hu-HU" altLang="hu-HU" dirty="0" smtClean="0"/>
            <a:t> 1928: </a:t>
          </a:r>
          <a:r>
            <a:rPr lang="hu-HU" altLang="hu-HU" dirty="0" err="1" smtClean="0"/>
            <a:t>Padányi</a:t>
          </a:r>
          <a:r>
            <a:rPr lang="hu-HU" altLang="hu-HU" dirty="0" smtClean="0"/>
            <a:t> </a:t>
          </a:r>
          <a:r>
            <a:rPr lang="hu-HU" altLang="hu-HU" b="1" dirty="0" smtClean="0"/>
            <a:t>Gulyás Jenő </a:t>
          </a:r>
          <a:r>
            <a:rPr lang="hu-HU" altLang="hu-HU" b="1" i="1" dirty="0" smtClean="0"/>
            <a:t>A magyar </a:t>
          </a:r>
          <a:r>
            <a:rPr lang="hu-HU" altLang="hu-HU" i="1" dirty="0" smtClean="0"/>
            <a:t>építőművészet útja</a:t>
          </a:r>
          <a:endParaRPr lang="hu-HU" altLang="hu-HU" i="1" dirty="0"/>
        </a:p>
      </dgm:t>
    </dgm:pt>
    <dgm:pt modelId="{1AA6E182-494F-46C8-BAA6-EDEB86831AE5}" type="parTrans" cxnId="{BFFAF4D6-7CF6-4F69-BF60-A5A8964051F2}">
      <dgm:prSet/>
      <dgm:spPr/>
      <dgm:t>
        <a:bodyPr/>
        <a:lstStyle/>
        <a:p>
          <a:endParaRPr lang="hu-HU"/>
        </a:p>
      </dgm:t>
    </dgm:pt>
    <dgm:pt modelId="{A685CDDD-19E6-45E9-97B3-FD0D9B678DB0}" type="sibTrans" cxnId="{BFFAF4D6-7CF6-4F69-BF60-A5A8964051F2}">
      <dgm:prSet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C52CB5F7-89FB-4CA2-9D48-AA62CFA0315E}">
      <dgm:prSet/>
      <dgm:spPr/>
      <dgm:t>
        <a:bodyPr/>
        <a:lstStyle/>
        <a:p>
          <a:r>
            <a:rPr lang="hu-HU" altLang="hu-HU" b="1" dirty="0" smtClean="0"/>
            <a:t>Pesti Napló</a:t>
          </a:r>
          <a:r>
            <a:rPr lang="hu-HU" altLang="hu-HU" dirty="0" smtClean="0"/>
            <a:t> 1930: a 'nemzeti' építészet kérdéséhez: „</a:t>
          </a:r>
          <a:r>
            <a:rPr lang="hu-HU" altLang="hu-HU" i="1" dirty="0" smtClean="0"/>
            <a:t>Kövekbe írt magyar dráma”</a:t>
          </a:r>
          <a:endParaRPr lang="hu-HU" altLang="hu-HU" i="1" dirty="0"/>
        </a:p>
      </dgm:t>
    </dgm:pt>
    <dgm:pt modelId="{FA666B04-25ED-4B4C-8D67-613E7C520EE2}" type="parTrans" cxnId="{609E5551-645B-4262-9D79-061714497282}">
      <dgm:prSet/>
      <dgm:spPr/>
      <dgm:t>
        <a:bodyPr/>
        <a:lstStyle/>
        <a:p>
          <a:endParaRPr lang="hu-HU"/>
        </a:p>
      </dgm:t>
    </dgm:pt>
    <dgm:pt modelId="{D44985BC-D5DC-47FA-983A-BAF8E50D70D3}" type="sibTrans" cxnId="{609E5551-645B-4262-9D79-061714497282}">
      <dgm:prSet/>
      <dgm:spPr/>
      <dgm:t>
        <a:bodyPr/>
        <a:lstStyle/>
        <a:p>
          <a:endParaRPr lang="hu-HU"/>
        </a:p>
      </dgm:t>
    </dgm:pt>
    <dgm:pt modelId="{42100CD6-2CEB-4833-8879-3F7A2C1C2548}">
      <dgm:prSet phldrT="[Szöveg]"/>
      <dgm:spPr/>
      <dgm:t>
        <a:bodyPr/>
        <a:lstStyle/>
        <a:p>
          <a:endParaRPr lang="hu-HU" dirty="0"/>
        </a:p>
      </dgm:t>
    </dgm:pt>
    <dgm:pt modelId="{1FB6D568-471A-4807-8096-EBCFC559DF69}" type="sibTrans" cxnId="{98DCC04C-F770-4FCE-B7E4-E71AA2EB2D73}">
      <dgm:prSet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1FAD0E56-FD18-4C47-8408-39504B5EEE8B}" type="parTrans" cxnId="{98DCC04C-F770-4FCE-B7E4-E71AA2EB2D73}">
      <dgm:prSet/>
      <dgm:spPr/>
      <dgm:t>
        <a:bodyPr/>
        <a:lstStyle/>
        <a:p>
          <a:endParaRPr lang="hu-HU"/>
        </a:p>
      </dgm:t>
    </dgm:pt>
    <dgm:pt modelId="{7152BBDF-64F9-4071-84E6-0E26BCB96648}">
      <dgm:prSet/>
      <dgm:spPr>
        <a:noFill/>
      </dgm:spPr>
      <dgm:t>
        <a:bodyPr/>
        <a:lstStyle/>
        <a:p>
          <a:endParaRPr lang="hu-HU"/>
        </a:p>
      </dgm:t>
    </dgm:pt>
    <dgm:pt modelId="{BE4657E9-AFC8-43D5-969E-6D66DB682B59}" type="sibTrans" cxnId="{1371F002-BFA4-4503-8EC8-BBD8CA6F8B4C}">
      <dgm:prSet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hu-HU"/>
        </a:p>
      </dgm:t>
    </dgm:pt>
    <dgm:pt modelId="{EFFC73DA-6912-4704-8EC6-986057182330}" type="parTrans" cxnId="{1371F002-BFA4-4503-8EC8-BBD8CA6F8B4C}">
      <dgm:prSet/>
      <dgm:spPr/>
      <dgm:t>
        <a:bodyPr/>
        <a:lstStyle/>
        <a:p>
          <a:endParaRPr lang="hu-HU"/>
        </a:p>
      </dgm:t>
    </dgm:pt>
    <dgm:pt modelId="{F3613392-BAED-4C2B-A5E0-31FC810B3462}" type="pres">
      <dgm:prSet presAssocID="{09C22103-4D86-4F7C-9CA0-5D2E17C78D9A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hu-HU"/>
        </a:p>
      </dgm:t>
    </dgm:pt>
    <dgm:pt modelId="{D80AB4A8-3705-49A5-92A8-0D8739BA9963}" type="pres">
      <dgm:prSet presAssocID="{42100CD6-2CEB-4833-8879-3F7A2C1C2548}" presName="text1" presStyleCnt="0"/>
      <dgm:spPr/>
    </dgm:pt>
    <dgm:pt modelId="{E1A95543-E9B4-4961-A0AF-0B7D5C10980C}" type="pres">
      <dgm:prSet presAssocID="{42100CD6-2CEB-4833-8879-3F7A2C1C2548}" presName="textRepeatNode" presStyleLbl="alignNode1" presStyleIdx="0" presStyleCnt="7" custScaleX="7841" custScaleY="4658" custLinFactY="-14659" custLinFactNeighborX="3529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C7BFC13-9683-432D-A60F-A3CA306D3CFD}" type="pres">
      <dgm:prSet presAssocID="{42100CD6-2CEB-4833-8879-3F7A2C1C2548}" presName="textaccent1" presStyleCnt="0"/>
      <dgm:spPr/>
    </dgm:pt>
    <dgm:pt modelId="{5C0754E7-3B7E-4C31-9E4C-EB34458EF9FE}" type="pres">
      <dgm:prSet presAssocID="{42100CD6-2CEB-4833-8879-3F7A2C1C2548}" presName="accentRepeatNode" presStyleLbl="solidAlignAcc1" presStyleIdx="0" presStyleCnt="14"/>
      <dgm:spPr/>
    </dgm:pt>
    <dgm:pt modelId="{4271D71B-F25A-483C-8BEE-E62C65518B77}" type="pres">
      <dgm:prSet presAssocID="{1FB6D568-471A-4807-8096-EBCFC559DF69}" presName="image1" presStyleCnt="0"/>
      <dgm:spPr/>
    </dgm:pt>
    <dgm:pt modelId="{6C828829-B26F-4114-A1F3-6696CB5422C8}" type="pres">
      <dgm:prSet presAssocID="{1FB6D568-471A-4807-8096-EBCFC559DF69}" presName="imageRepeatNode" presStyleLbl="alignAcc1" presStyleIdx="0" presStyleCnt="7" custScaleX="114403" custScaleY="127395" custLinFactNeighborX="-13682" custLinFactNeighborY="-17137"/>
      <dgm:spPr/>
      <dgm:t>
        <a:bodyPr/>
        <a:lstStyle/>
        <a:p>
          <a:endParaRPr lang="hu-HU"/>
        </a:p>
      </dgm:t>
    </dgm:pt>
    <dgm:pt modelId="{E9349CB2-9AB2-463D-8BE7-549527F164C5}" type="pres">
      <dgm:prSet presAssocID="{1FB6D568-471A-4807-8096-EBCFC559DF69}" presName="imageaccent1" presStyleCnt="0"/>
      <dgm:spPr/>
    </dgm:pt>
    <dgm:pt modelId="{904567FA-844C-4BBD-98BC-8822CD999182}" type="pres">
      <dgm:prSet presAssocID="{1FB6D568-471A-4807-8096-EBCFC559DF69}" presName="accentRepeatNode" presStyleLbl="solidAlignAcc1" presStyleIdx="1" presStyleCnt="14" custScaleX="672268" custScaleY="664107" custLinFactX="200000" custLinFactY="-666" custLinFactNeighborX="276930" custLinFactNeighborY="-100000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</dgm:pt>
    <dgm:pt modelId="{3490CE50-A16B-4BBD-92CC-07DBD423365B}" type="pres">
      <dgm:prSet presAssocID="{76C838A4-1DB9-479B-BA41-70043E3AB158}" presName="text2" presStyleCnt="0"/>
      <dgm:spPr/>
    </dgm:pt>
    <dgm:pt modelId="{4F6D63CD-7261-46A4-93A5-7689CBF67134}" type="pres">
      <dgm:prSet presAssocID="{76C838A4-1DB9-479B-BA41-70043E3AB158}" presName="textRepeatNode" presStyleLbl="alignNode1" presStyleIdx="1" presStyleCnt="7" custLinFactNeighborX="-81349" custLinFactNeighborY="-578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66C08F6-AB3A-4A26-BE9D-5713683E05AB}" type="pres">
      <dgm:prSet presAssocID="{76C838A4-1DB9-479B-BA41-70043E3AB158}" presName="textaccent2" presStyleCnt="0"/>
      <dgm:spPr/>
    </dgm:pt>
    <dgm:pt modelId="{A912A76C-A758-46F0-B729-3D4C834A9B2F}" type="pres">
      <dgm:prSet presAssocID="{76C838A4-1DB9-479B-BA41-70043E3AB158}" presName="accentRepeatNode" presStyleLbl="solidAlignAcc1" presStyleIdx="2" presStyleCnt="14"/>
      <dgm:spPr/>
    </dgm:pt>
    <dgm:pt modelId="{A89E99B7-9E97-4324-9CE6-2E1A53FC9E24}" type="pres">
      <dgm:prSet presAssocID="{A685CDDD-19E6-45E9-97B3-FD0D9B678DB0}" presName="image2" presStyleCnt="0"/>
      <dgm:spPr/>
    </dgm:pt>
    <dgm:pt modelId="{7C52030D-59C8-4468-A3F1-9B58AEF7D167}" type="pres">
      <dgm:prSet presAssocID="{A685CDDD-19E6-45E9-97B3-FD0D9B678DB0}" presName="imageRepeatNode" presStyleLbl="alignAcc1" presStyleIdx="1" presStyleCnt="7" custLinFactNeighborX="-7557" custLinFactNeighborY="-14054"/>
      <dgm:spPr/>
      <dgm:t>
        <a:bodyPr/>
        <a:lstStyle/>
        <a:p>
          <a:endParaRPr lang="hu-HU"/>
        </a:p>
      </dgm:t>
    </dgm:pt>
    <dgm:pt modelId="{50850860-4E66-4D98-8FF4-A880B5F47625}" type="pres">
      <dgm:prSet presAssocID="{A685CDDD-19E6-45E9-97B3-FD0D9B678DB0}" presName="imageaccent2" presStyleCnt="0"/>
      <dgm:spPr/>
    </dgm:pt>
    <dgm:pt modelId="{E738EE15-38CC-4465-AFD5-B59EC0CABEF3}" type="pres">
      <dgm:prSet presAssocID="{A685CDDD-19E6-45E9-97B3-FD0D9B678DB0}" presName="accentRepeatNode" presStyleLbl="solidAlignAcc1" presStyleIdx="3" presStyleCnt="14"/>
      <dgm:spPr/>
    </dgm:pt>
    <dgm:pt modelId="{317FEAA6-5D10-4EC6-9341-D14C24E6D123}" type="pres">
      <dgm:prSet presAssocID="{C52CB5F7-89FB-4CA2-9D48-AA62CFA0315E}" presName="text3" presStyleCnt="0"/>
      <dgm:spPr/>
    </dgm:pt>
    <dgm:pt modelId="{1B0075EF-9D33-437F-AFE0-F2D69CB09C7F}" type="pres">
      <dgm:prSet presAssocID="{C52CB5F7-89FB-4CA2-9D48-AA62CFA0315E}" presName="textRepeatNode" presStyleLbl="alignNode1" presStyleIdx="2" presStyleCnt="7" custScaleX="97711" custScaleY="115573" custLinFactY="9921" custLinFactNeighborX="75456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2AAC711-965B-4BC8-916B-E83F0A6D9979}" type="pres">
      <dgm:prSet presAssocID="{C52CB5F7-89FB-4CA2-9D48-AA62CFA0315E}" presName="textaccent3" presStyleCnt="0"/>
      <dgm:spPr/>
    </dgm:pt>
    <dgm:pt modelId="{80033266-5802-4946-BCFE-339C768CD4B2}" type="pres">
      <dgm:prSet presAssocID="{C52CB5F7-89FB-4CA2-9D48-AA62CFA0315E}" presName="accentRepeatNode" presStyleLbl="solidAlignAcc1" presStyleIdx="4" presStyleCnt="14" custScaleX="793372" custScaleY="793046" custLinFactX="-500000" custLinFactY="-106798" custLinFactNeighborX="-505546" custLinFactNeighborY="-200000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</dgm:pt>
    <dgm:pt modelId="{426888C2-9369-4DF7-A870-8A9309C24A46}" type="pres">
      <dgm:prSet presAssocID="{D44985BC-D5DC-47FA-983A-BAF8E50D70D3}" presName="image3" presStyleCnt="0"/>
      <dgm:spPr/>
    </dgm:pt>
    <dgm:pt modelId="{09AE1A2D-9347-4D46-87C8-F17948B446D0}" type="pres">
      <dgm:prSet presAssocID="{D44985BC-D5DC-47FA-983A-BAF8E50D70D3}" presName="imageRepeatNode" presStyleLbl="alignAcc1" presStyleIdx="2" presStyleCnt="7"/>
      <dgm:spPr/>
      <dgm:t>
        <a:bodyPr/>
        <a:lstStyle/>
        <a:p>
          <a:endParaRPr lang="hu-HU"/>
        </a:p>
      </dgm:t>
    </dgm:pt>
    <dgm:pt modelId="{6D128AF0-61D4-432B-94E3-FFCF03398C46}" type="pres">
      <dgm:prSet presAssocID="{D44985BC-D5DC-47FA-983A-BAF8E50D70D3}" presName="imageaccent3" presStyleCnt="0"/>
      <dgm:spPr/>
    </dgm:pt>
    <dgm:pt modelId="{F763DF5E-A571-411E-85C2-A5465CB100C7}" type="pres">
      <dgm:prSet presAssocID="{D44985BC-D5DC-47FA-983A-BAF8E50D70D3}" presName="accentRepeatNode" presStyleLbl="solidAlignAcc1" presStyleIdx="5" presStyleCnt="14"/>
      <dgm:spPr/>
    </dgm:pt>
    <dgm:pt modelId="{1CD8DFBA-7CEE-403B-96D1-1E89D0363B81}" type="pres">
      <dgm:prSet presAssocID="{20C0CA65-2B33-487E-909C-7BDD055BBADD}" presName="text4" presStyleCnt="0"/>
      <dgm:spPr/>
    </dgm:pt>
    <dgm:pt modelId="{448C7C51-0035-4B7F-B179-160BA9477AD1}" type="pres">
      <dgm:prSet presAssocID="{20C0CA65-2B33-487E-909C-7BDD055BBADD}" presName="textRepeatNode" presStyleLbl="alignNode1" presStyleIdx="3" presStyleCnt="7" custLinFactNeighborX="319" custLinFactNeighborY="-100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1510FDA-7FAD-4D71-B862-9F2D8F80BB15}" type="pres">
      <dgm:prSet presAssocID="{20C0CA65-2B33-487E-909C-7BDD055BBADD}" presName="textaccent4" presStyleCnt="0"/>
      <dgm:spPr/>
    </dgm:pt>
    <dgm:pt modelId="{0A055668-A523-4C7B-B815-09A62C73FD04}" type="pres">
      <dgm:prSet presAssocID="{20C0CA65-2B33-487E-909C-7BDD055BBADD}" presName="accentRepeatNode" presStyleLbl="solidAlignAcc1" presStyleIdx="6" presStyleCnt="14"/>
      <dgm:spPr/>
    </dgm:pt>
    <dgm:pt modelId="{84660D34-8A00-4C1C-9CC1-CC738846DFDD}" type="pres">
      <dgm:prSet presAssocID="{6414F469-E033-4F6E-8332-F6C66D676329}" presName="image4" presStyleCnt="0"/>
      <dgm:spPr/>
    </dgm:pt>
    <dgm:pt modelId="{315D5258-9A61-415E-8E70-B6343A53A883}" type="pres">
      <dgm:prSet presAssocID="{6414F469-E033-4F6E-8332-F6C66D676329}" presName="imageRepeatNode" presStyleLbl="alignAcc1" presStyleIdx="3" presStyleCnt="7" custLinFactNeighborX="-7076" custLinFactNeighborY="-6965"/>
      <dgm:spPr/>
      <dgm:t>
        <a:bodyPr/>
        <a:lstStyle/>
        <a:p>
          <a:endParaRPr lang="hu-HU"/>
        </a:p>
      </dgm:t>
    </dgm:pt>
    <dgm:pt modelId="{26E537A6-529F-4AB5-9AAA-6FD8E1F95E53}" type="pres">
      <dgm:prSet presAssocID="{6414F469-E033-4F6E-8332-F6C66D676329}" presName="imageaccent4" presStyleCnt="0"/>
      <dgm:spPr/>
    </dgm:pt>
    <dgm:pt modelId="{8B26C140-4D69-4988-9AD3-031E3C1873AD}" type="pres">
      <dgm:prSet presAssocID="{6414F469-E033-4F6E-8332-F6C66D676329}" presName="accentRepeatNode" presStyleLbl="solidAlignAcc1" presStyleIdx="7" presStyleCnt="14"/>
      <dgm:spPr/>
    </dgm:pt>
    <dgm:pt modelId="{0E52C99A-EFB4-443F-AEDE-7D0EF0EA6C4A}" type="pres">
      <dgm:prSet presAssocID="{5731EA45-C029-46CD-817E-5DCB731896B3}" presName="text5" presStyleCnt="0"/>
      <dgm:spPr/>
    </dgm:pt>
    <dgm:pt modelId="{803530C9-4DA6-411A-9F2A-30BF24B9C96A}" type="pres">
      <dgm:prSet presAssocID="{5731EA45-C029-46CD-817E-5DCB731896B3}" presName="textRepeatNode" presStyleLbl="alignNode1" presStyleIdx="4" presStyleCnt="7" custLinFactX="-72525" custLinFactNeighborX="-100000" custLinFactNeighborY="-42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6AA03DB-2930-42EC-9B4D-60C756DBB482}" type="pres">
      <dgm:prSet presAssocID="{5731EA45-C029-46CD-817E-5DCB731896B3}" presName="textaccent5" presStyleCnt="0"/>
      <dgm:spPr/>
    </dgm:pt>
    <dgm:pt modelId="{80F3A74E-1A35-428B-83ED-796E89201221}" type="pres">
      <dgm:prSet presAssocID="{5731EA45-C029-46CD-817E-5DCB731896B3}" presName="accentRepeatNode" presStyleLbl="solidAlignAcc1" presStyleIdx="8" presStyleCnt="14" custScaleX="1136938" custScaleY="1139913" custLinFactX="173479" custLinFactY="-200000" custLinFactNeighborX="200000" custLinFactNeighborY="-206555"/>
      <dgm:spPr>
        <a:blipFill rotWithShape="0">
          <a:blip xmlns:r="http://schemas.openxmlformats.org/officeDocument/2006/relationships" r:embed="rId10"/>
          <a:stretch>
            <a:fillRect/>
          </a:stretch>
        </a:blipFill>
      </dgm:spPr>
    </dgm:pt>
    <dgm:pt modelId="{D444E570-0A8D-495A-8703-2576C44820BD}" type="pres">
      <dgm:prSet presAssocID="{CB7B8F82-6F58-4A1E-B466-23F9332AD8D7}" presName="image5" presStyleCnt="0"/>
      <dgm:spPr/>
    </dgm:pt>
    <dgm:pt modelId="{55202042-76A4-440A-9207-688B2F3ABC68}" type="pres">
      <dgm:prSet presAssocID="{CB7B8F82-6F58-4A1E-B466-23F9332AD8D7}" presName="imageRepeatNode" presStyleLbl="alignAcc1" presStyleIdx="4" presStyleCnt="7" custLinFactNeighborX="-7795" custLinFactNeighborY="11223"/>
      <dgm:spPr/>
      <dgm:t>
        <a:bodyPr/>
        <a:lstStyle/>
        <a:p>
          <a:endParaRPr lang="hu-HU"/>
        </a:p>
      </dgm:t>
    </dgm:pt>
    <dgm:pt modelId="{8FA0B0F5-AF2C-4C7F-86F9-F5D9EDE122C5}" type="pres">
      <dgm:prSet presAssocID="{CB7B8F82-6F58-4A1E-B466-23F9332AD8D7}" presName="imageaccent5" presStyleCnt="0"/>
      <dgm:spPr/>
    </dgm:pt>
    <dgm:pt modelId="{FA7E35BA-A6A5-4268-BAA3-2602B89A2909}" type="pres">
      <dgm:prSet presAssocID="{CB7B8F82-6F58-4A1E-B466-23F9332AD8D7}" presName="accentRepeatNode" presStyleLbl="solidAlignAcc1" presStyleIdx="9" presStyleCnt="14"/>
      <dgm:spPr/>
    </dgm:pt>
    <dgm:pt modelId="{2F010231-F498-4FE6-8DCD-3F8A4493EDB8}" type="pres">
      <dgm:prSet presAssocID="{6AF7295B-2419-4A83-B275-EF78746066A2}" presName="text6" presStyleCnt="0"/>
      <dgm:spPr/>
    </dgm:pt>
    <dgm:pt modelId="{7891D0C3-FE14-48BD-B3C1-110F815D6AEB}" type="pres">
      <dgm:prSet presAssocID="{6AF7295B-2419-4A83-B275-EF78746066A2}" presName="textRepeatNode" presStyleLbl="alignNode1" presStyleIdx="5" presStyleCnt="7" custLinFactNeighborX="-15936" custLinFactNeighborY="8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3BF6AC4-2BF8-4322-9D21-AE839243FD29}" type="pres">
      <dgm:prSet presAssocID="{6AF7295B-2419-4A83-B275-EF78746066A2}" presName="textaccent6" presStyleCnt="0"/>
      <dgm:spPr/>
    </dgm:pt>
    <dgm:pt modelId="{16BE0D1C-3F2F-4782-BECB-D77A5AEF233A}" type="pres">
      <dgm:prSet presAssocID="{6AF7295B-2419-4A83-B275-EF78746066A2}" presName="accentRepeatNode" presStyleLbl="solidAlignAcc1" presStyleIdx="10" presStyleCnt="14"/>
      <dgm:spPr/>
    </dgm:pt>
    <dgm:pt modelId="{C0A09B7C-70D6-4119-BC1F-ABE5CBBD9CBA}" type="pres">
      <dgm:prSet presAssocID="{A73C97C2-AB9B-4CEF-A9DF-35B3A5D0EBED}" presName="image6" presStyleCnt="0"/>
      <dgm:spPr/>
    </dgm:pt>
    <dgm:pt modelId="{B8E04478-1A15-4214-9151-5112C8466F6D}" type="pres">
      <dgm:prSet presAssocID="{A73C97C2-AB9B-4CEF-A9DF-35B3A5D0EBED}" presName="imageRepeatNode" presStyleLbl="alignAcc1" presStyleIdx="5" presStyleCnt="7" custLinFactX="-68106" custLinFactY="-47470" custLinFactNeighborX="-100000" custLinFactNeighborY="-100000"/>
      <dgm:spPr/>
      <dgm:t>
        <a:bodyPr/>
        <a:lstStyle/>
        <a:p>
          <a:endParaRPr lang="hu-HU"/>
        </a:p>
      </dgm:t>
    </dgm:pt>
    <dgm:pt modelId="{8289FF1E-C9AC-4D20-B7CB-438481C205FE}" type="pres">
      <dgm:prSet presAssocID="{A73C97C2-AB9B-4CEF-A9DF-35B3A5D0EBED}" presName="imageaccent6" presStyleCnt="0"/>
      <dgm:spPr/>
    </dgm:pt>
    <dgm:pt modelId="{C4989E6D-694C-4DD2-918C-93FAAC90A8A0}" type="pres">
      <dgm:prSet presAssocID="{A73C97C2-AB9B-4CEF-A9DF-35B3A5D0EBED}" presName="accentRepeatNode" presStyleLbl="solidAlignAcc1" presStyleIdx="11" presStyleCnt="14"/>
      <dgm:spPr/>
    </dgm:pt>
    <dgm:pt modelId="{E56F9671-0CF9-47DE-9B80-15F1844F4118}" type="pres">
      <dgm:prSet presAssocID="{7152BBDF-64F9-4071-84E6-0E26BCB96648}" presName="text7" presStyleCnt="0"/>
      <dgm:spPr/>
    </dgm:pt>
    <dgm:pt modelId="{DA9DA901-11DA-4933-990B-870C3040311A}" type="pres">
      <dgm:prSet presAssocID="{7152BBDF-64F9-4071-84E6-0E26BCB96648}" presName="textRepeatNode" presStyleLbl="alignNode1" presStyleIdx="6" presStyleCnt="7" custScaleX="96213" custScaleY="107262" custLinFactX="100000" custLinFactNeighborX="128230" custLinFactNeighborY="569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0394D88-D764-4511-A605-FBAE202EB7F4}" type="pres">
      <dgm:prSet presAssocID="{7152BBDF-64F9-4071-84E6-0E26BCB96648}" presName="textaccent7" presStyleCnt="0"/>
      <dgm:spPr/>
    </dgm:pt>
    <dgm:pt modelId="{45102AFF-3BCF-4A80-A393-079750E6E005}" type="pres">
      <dgm:prSet presAssocID="{7152BBDF-64F9-4071-84E6-0E26BCB96648}" presName="accentRepeatNode" presStyleLbl="solidAlignAcc1" presStyleIdx="12" presStyleCnt="14" custScaleX="859702" custScaleY="856495" custLinFactX="300000" custLinFactY="102727" custLinFactNeighborX="394483" custLinFactNeighborY="200000"/>
      <dgm:spPr/>
    </dgm:pt>
    <dgm:pt modelId="{871F3F6D-22C0-442F-A63D-260B75603BB6}" type="pres">
      <dgm:prSet presAssocID="{BE4657E9-AFC8-43D5-969E-6D66DB682B59}" presName="image7" presStyleCnt="0"/>
      <dgm:spPr/>
    </dgm:pt>
    <dgm:pt modelId="{CCF6D9D5-B321-424D-A694-53C77BB27B68}" type="pres">
      <dgm:prSet presAssocID="{BE4657E9-AFC8-43D5-969E-6D66DB682B59}" presName="imageRepeatNode" presStyleLbl="alignAcc1" presStyleIdx="6" presStyleCnt="7" custScaleX="101446" custScaleY="121804" custLinFactX="114232" custLinFactNeighborX="200000" custLinFactNeighborY="7625"/>
      <dgm:spPr/>
      <dgm:t>
        <a:bodyPr/>
        <a:lstStyle/>
        <a:p>
          <a:endParaRPr lang="hu-HU"/>
        </a:p>
      </dgm:t>
    </dgm:pt>
    <dgm:pt modelId="{6F1E9B6A-A599-41A2-B675-5CE29AE5DF76}" type="pres">
      <dgm:prSet presAssocID="{BE4657E9-AFC8-43D5-969E-6D66DB682B59}" presName="imageaccent7" presStyleCnt="0"/>
      <dgm:spPr/>
    </dgm:pt>
    <dgm:pt modelId="{F3E3F3B4-6618-4070-88F2-ABC069CBC37F}" type="pres">
      <dgm:prSet presAssocID="{BE4657E9-AFC8-43D5-969E-6D66DB682B59}" presName="accentRepeatNode" presStyleLbl="solidAlignAcc1" presStyleIdx="13" presStyleCnt="14" custScaleX="751988" custScaleY="875834" custLinFactX="900000" custLinFactY="-100000" custLinFactNeighborX="928994" custLinFactNeighborY="-120309"/>
      <dgm:spPr>
        <a:blipFill rotWithShape="0">
          <a:blip xmlns:r="http://schemas.openxmlformats.org/officeDocument/2006/relationships" r:embed="rId11"/>
          <a:stretch>
            <a:fillRect/>
          </a:stretch>
        </a:blipFill>
      </dgm:spPr>
    </dgm:pt>
  </dgm:ptLst>
  <dgm:cxnLst>
    <dgm:cxn modelId="{DF8871F1-E361-480C-AE08-EFC7D003BCFB}" type="presOf" srcId="{20C0CA65-2B33-487E-909C-7BDD055BBADD}" destId="{448C7C51-0035-4B7F-B179-160BA9477AD1}" srcOrd="0" destOrd="0" presId="urn:microsoft.com/office/officeart/2008/layout/HexagonCluster"/>
    <dgm:cxn modelId="{090A51D8-2545-4822-99BA-53911DBD7D42}" type="presOf" srcId="{1FB6D568-471A-4807-8096-EBCFC559DF69}" destId="{6C828829-B26F-4114-A1F3-6696CB5422C8}" srcOrd="0" destOrd="0" presId="urn:microsoft.com/office/officeart/2008/layout/HexagonCluster"/>
    <dgm:cxn modelId="{C75E3791-D84B-4DD4-9327-3A74E53915CC}" type="presOf" srcId="{6AF7295B-2419-4A83-B275-EF78746066A2}" destId="{7891D0C3-FE14-48BD-B3C1-110F815D6AEB}" srcOrd="0" destOrd="0" presId="urn:microsoft.com/office/officeart/2008/layout/HexagonCluster"/>
    <dgm:cxn modelId="{76A94E15-FBEE-443B-A3DA-15CF30AB16F0}" type="presOf" srcId="{09C22103-4D86-4F7C-9CA0-5D2E17C78D9A}" destId="{F3613392-BAED-4C2B-A5E0-31FC810B3462}" srcOrd="0" destOrd="0" presId="urn:microsoft.com/office/officeart/2008/layout/HexagonCluster"/>
    <dgm:cxn modelId="{E37AC5DC-1209-4756-8E13-93A381B97935}" type="presOf" srcId="{BE4657E9-AFC8-43D5-969E-6D66DB682B59}" destId="{CCF6D9D5-B321-424D-A694-53C77BB27B68}" srcOrd="0" destOrd="0" presId="urn:microsoft.com/office/officeart/2008/layout/HexagonCluster"/>
    <dgm:cxn modelId="{609E5551-645B-4262-9D79-061714497282}" srcId="{09C22103-4D86-4F7C-9CA0-5D2E17C78D9A}" destId="{C52CB5F7-89FB-4CA2-9D48-AA62CFA0315E}" srcOrd="2" destOrd="0" parTransId="{FA666B04-25ED-4B4C-8D67-613E7C520EE2}" sibTransId="{D44985BC-D5DC-47FA-983A-BAF8E50D70D3}"/>
    <dgm:cxn modelId="{5F52B6E1-22D0-4341-80D2-7C99C6A43E38}" srcId="{09C22103-4D86-4F7C-9CA0-5D2E17C78D9A}" destId="{20C0CA65-2B33-487E-909C-7BDD055BBADD}" srcOrd="3" destOrd="0" parTransId="{F5B4702A-1B60-498D-B43E-F13D9A2408CD}" sibTransId="{6414F469-E033-4F6E-8332-F6C66D676329}"/>
    <dgm:cxn modelId="{6DC4E508-1F9F-4249-8CD0-D45CBEA888EB}" type="presOf" srcId="{A685CDDD-19E6-45E9-97B3-FD0D9B678DB0}" destId="{7C52030D-59C8-4468-A3F1-9B58AEF7D167}" srcOrd="0" destOrd="0" presId="urn:microsoft.com/office/officeart/2008/layout/HexagonCluster"/>
    <dgm:cxn modelId="{98DCC04C-F770-4FCE-B7E4-E71AA2EB2D73}" srcId="{09C22103-4D86-4F7C-9CA0-5D2E17C78D9A}" destId="{42100CD6-2CEB-4833-8879-3F7A2C1C2548}" srcOrd="0" destOrd="0" parTransId="{1FAD0E56-FD18-4C47-8408-39504B5EEE8B}" sibTransId="{1FB6D568-471A-4807-8096-EBCFC559DF69}"/>
    <dgm:cxn modelId="{255E5153-09BA-4E1C-A503-EC86E2D130DC}" type="presOf" srcId="{C52CB5F7-89FB-4CA2-9D48-AA62CFA0315E}" destId="{1B0075EF-9D33-437F-AFE0-F2D69CB09C7F}" srcOrd="0" destOrd="0" presId="urn:microsoft.com/office/officeart/2008/layout/HexagonCluster"/>
    <dgm:cxn modelId="{0B317662-8DD7-41A1-9889-C868CBC7600E}" type="presOf" srcId="{A73C97C2-AB9B-4CEF-A9DF-35B3A5D0EBED}" destId="{B8E04478-1A15-4214-9151-5112C8466F6D}" srcOrd="0" destOrd="0" presId="urn:microsoft.com/office/officeart/2008/layout/HexagonCluster"/>
    <dgm:cxn modelId="{6C33A325-47BF-444A-BEA5-3CAE9D565DC8}" type="presOf" srcId="{6414F469-E033-4F6E-8332-F6C66D676329}" destId="{315D5258-9A61-415E-8E70-B6343A53A883}" srcOrd="0" destOrd="0" presId="urn:microsoft.com/office/officeart/2008/layout/HexagonCluster"/>
    <dgm:cxn modelId="{1666F438-BABE-45FE-A86B-4B6E9667FAB4}" type="presOf" srcId="{76C838A4-1DB9-479B-BA41-70043E3AB158}" destId="{4F6D63CD-7261-46A4-93A5-7689CBF67134}" srcOrd="0" destOrd="0" presId="urn:microsoft.com/office/officeart/2008/layout/HexagonCluster"/>
    <dgm:cxn modelId="{C7B22533-F5B0-4D86-BEE1-E6F99C913605}" type="presOf" srcId="{42100CD6-2CEB-4833-8879-3F7A2C1C2548}" destId="{E1A95543-E9B4-4961-A0AF-0B7D5C10980C}" srcOrd="0" destOrd="0" presId="urn:microsoft.com/office/officeart/2008/layout/HexagonCluster"/>
    <dgm:cxn modelId="{D306D1BC-14BE-4D16-9D47-C991E9333374}" type="presOf" srcId="{D44985BC-D5DC-47FA-983A-BAF8E50D70D3}" destId="{09AE1A2D-9347-4D46-87C8-F17948B446D0}" srcOrd="0" destOrd="0" presId="urn:microsoft.com/office/officeart/2008/layout/HexagonCluster"/>
    <dgm:cxn modelId="{F18D7901-F093-4071-BE45-AA1414A3C704}" srcId="{09C22103-4D86-4F7C-9CA0-5D2E17C78D9A}" destId="{5731EA45-C029-46CD-817E-5DCB731896B3}" srcOrd="4" destOrd="0" parTransId="{655BF123-DAAE-4278-84CC-C09DC98A623F}" sibTransId="{CB7B8F82-6F58-4A1E-B466-23F9332AD8D7}"/>
    <dgm:cxn modelId="{1371F002-BFA4-4503-8EC8-BBD8CA6F8B4C}" srcId="{09C22103-4D86-4F7C-9CA0-5D2E17C78D9A}" destId="{7152BBDF-64F9-4071-84E6-0E26BCB96648}" srcOrd="6" destOrd="0" parTransId="{EFFC73DA-6912-4704-8EC6-986057182330}" sibTransId="{BE4657E9-AFC8-43D5-969E-6D66DB682B59}"/>
    <dgm:cxn modelId="{3D0B974F-3CC8-4704-8DC7-2DD9F194887D}" type="presOf" srcId="{5731EA45-C029-46CD-817E-5DCB731896B3}" destId="{803530C9-4DA6-411A-9F2A-30BF24B9C96A}" srcOrd="0" destOrd="0" presId="urn:microsoft.com/office/officeart/2008/layout/HexagonCluster"/>
    <dgm:cxn modelId="{03A62460-8725-4FC8-8431-872C87766BF8}" srcId="{09C22103-4D86-4F7C-9CA0-5D2E17C78D9A}" destId="{6AF7295B-2419-4A83-B275-EF78746066A2}" srcOrd="5" destOrd="0" parTransId="{B77C7C6A-4FFC-4DCB-A34F-00F912B02B82}" sibTransId="{A73C97C2-AB9B-4CEF-A9DF-35B3A5D0EBED}"/>
    <dgm:cxn modelId="{BFFAF4D6-7CF6-4F69-BF60-A5A8964051F2}" srcId="{09C22103-4D86-4F7C-9CA0-5D2E17C78D9A}" destId="{76C838A4-1DB9-479B-BA41-70043E3AB158}" srcOrd="1" destOrd="0" parTransId="{1AA6E182-494F-46C8-BAA6-EDEB86831AE5}" sibTransId="{A685CDDD-19E6-45E9-97B3-FD0D9B678DB0}"/>
    <dgm:cxn modelId="{4744C837-B437-4475-9CFF-C71D4BFA87FE}" type="presOf" srcId="{CB7B8F82-6F58-4A1E-B466-23F9332AD8D7}" destId="{55202042-76A4-440A-9207-688B2F3ABC68}" srcOrd="0" destOrd="0" presId="urn:microsoft.com/office/officeart/2008/layout/HexagonCluster"/>
    <dgm:cxn modelId="{4620BABF-22A2-471B-9BEE-F243517AA7D1}" type="presOf" srcId="{7152BBDF-64F9-4071-84E6-0E26BCB96648}" destId="{DA9DA901-11DA-4933-990B-870C3040311A}" srcOrd="0" destOrd="0" presId="urn:microsoft.com/office/officeart/2008/layout/HexagonCluster"/>
    <dgm:cxn modelId="{262D7C72-D5F4-4FF5-A479-4C62048F4B27}" type="presParOf" srcId="{F3613392-BAED-4C2B-A5E0-31FC810B3462}" destId="{D80AB4A8-3705-49A5-92A8-0D8739BA9963}" srcOrd="0" destOrd="0" presId="urn:microsoft.com/office/officeart/2008/layout/HexagonCluster"/>
    <dgm:cxn modelId="{05295719-BC59-488E-B8B7-D2B62967A0E7}" type="presParOf" srcId="{D80AB4A8-3705-49A5-92A8-0D8739BA9963}" destId="{E1A95543-E9B4-4961-A0AF-0B7D5C10980C}" srcOrd="0" destOrd="0" presId="urn:microsoft.com/office/officeart/2008/layout/HexagonCluster"/>
    <dgm:cxn modelId="{C2C21A5B-8725-4BF0-8D8C-52CE978DA56C}" type="presParOf" srcId="{F3613392-BAED-4C2B-A5E0-31FC810B3462}" destId="{EC7BFC13-9683-432D-A60F-A3CA306D3CFD}" srcOrd="1" destOrd="0" presId="urn:microsoft.com/office/officeart/2008/layout/HexagonCluster"/>
    <dgm:cxn modelId="{A8FE76C1-04DB-481C-B2E9-C01FA4B6B7D4}" type="presParOf" srcId="{EC7BFC13-9683-432D-A60F-A3CA306D3CFD}" destId="{5C0754E7-3B7E-4C31-9E4C-EB34458EF9FE}" srcOrd="0" destOrd="0" presId="urn:microsoft.com/office/officeart/2008/layout/HexagonCluster"/>
    <dgm:cxn modelId="{4C9DB612-C151-46B4-8D3D-9BF72164CA82}" type="presParOf" srcId="{F3613392-BAED-4C2B-A5E0-31FC810B3462}" destId="{4271D71B-F25A-483C-8BEE-E62C65518B77}" srcOrd="2" destOrd="0" presId="urn:microsoft.com/office/officeart/2008/layout/HexagonCluster"/>
    <dgm:cxn modelId="{7FBA90DD-6E49-4D44-A770-213159D82A2F}" type="presParOf" srcId="{4271D71B-F25A-483C-8BEE-E62C65518B77}" destId="{6C828829-B26F-4114-A1F3-6696CB5422C8}" srcOrd="0" destOrd="0" presId="urn:microsoft.com/office/officeart/2008/layout/HexagonCluster"/>
    <dgm:cxn modelId="{0A661231-5691-4E18-9A68-1546B416E587}" type="presParOf" srcId="{F3613392-BAED-4C2B-A5E0-31FC810B3462}" destId="{E9349CB2-9AB2-463D-8BE7-549527F164C5}" srcOrd="3" destOrd="0" presId="urn:microsoft.com/office/officeart/2008/layout/HexagonCluster"/>
    <dgm:cxn modelId="{D451B881-0570-42DB-9F8D-CF8C11E31B83}" type="presParOf" srcId="{E9349CB2-9AB2-463D-8BE7-549527F164C5}" destId="{904567FA-844C-4BBD-98BC-8822CD999182}" srcOrd="0" destOrd="0" presId="urn:microsoft.com/office/officeart/2008/layout/HexagonCluster"/>
    <dgm:cxn modelId="{FF62CFEB-2C5D-45A7-944C-8FE3C9B2C68F}" type="presParOf" srcId="{F3613392-BAED-4C2B-A5E0-31FC810B3462}" destId="{3490CE50-A16B-4BBD-92CC-07DBD423365B}" srcOrd="4" destOrd="0" presId="urn:microsoft.com/office/officeart/2008/layout/HexagonCluster"/>
    <dgm:cxn modelId="{8293573E-4977-4450-ADEA-14BAA5D9F727}" type="presParOf" srcId="{3490CE50-A16B-4BBD-92CC-07DBD423365B}" destId="{4F6D63CD-7261-46A4-93A5-7689CBF67134}" srcOrd="0" destOrd="0" presId="urn:microsoft.com/office/officeart/2008/layout/HexagonCluster"/>
    <dgm:cxn modelId="{49772AF2-BC51-4E9D-8A4B-C56A996871CC}" type="presParOf" srcId="{F3613392-BAED-4C2B-A5E0-31FC810B3462}" destId="{E66C08F6-AB3A-4A26-BE9D-5713683E05AB}" srcOrd="5" destOrd="0" presId="urn:microsoft.com/office/officeart/2008/layout/HexagonCluster"/>
    <dgm:cxn modelId="{F67CD132-5AB8-4EDD-B495-5C6C2AB80E9D}" type="presParOf" srcId="{E66C08F6-AB3A-4A26-BE9D-5713683E05AB}" destId="{A912A76C-A758-46F0-B729-3D4C834A9B2F}" srcOrd="0" destOrd="0" presId="urn:microsoft.com/office/officeart/2008/layout/HexagonCluster"/>
    <dgm:cxn modelId="{1F621BDA-CD5D-4D33-A417-05781BE84071}" type="presParOf" srcId="{F3613392-BAED-4C2B-A5E0-31FC810B3462}" destId="{A89E99B7-9E97-4324-9CE6-2E1A53FC9E24}" srcOrd="6" destOrd="0" presId="urn:microsoft.com/office/officeart/2008/layout/HexagonCluster"/>
    <dgm:cxn modelId="{BC91966C-892E-470C-9396-EDB0B926631B}" type="presParOf" srcId="{A89E99B7-9E97-4324-9CE6-2E1A53FC9E24}" destId="{7C52030D-59C8-4468-A3F1-9B58AEF7D167}" srcOrd="0" destOrd="0" presId="urn:microsoft.com/office/officeart/2008/layout/HexagonCluster"/>
    <dgm:cxn modelId="{7130286A-5699-41CB-943B-7F0759F0A6A0}" type="presParOf" srcId="{F3613392-BAED-4C2B-A5E0-31FC810B3462}" destId="{50850860-4E66-4D98-8FF4-A880B5F47625}" srcOrd="7" destOrd="0" presId="urn:microsoft.com/office/officeart/2008/layout/HexagonCluster"/>
    <dgm:cxn modelId="{36075273-4845-40D3-B887-91B3728A4687}" type="presParOf" srcId="{50850860-4E66-4D98-8FF4-A880B5F47625}" destId="{E738EE15-38CC-4465-AFD5-B59EC0CABEF3}" srcOrd="0" destOrd="0" presId="urn:microsoft.com/office/officeart/2008/layout/HexagonCluster"/>
    <dgm:cxn modelId="{F53BCE1D-16F3-413E-8FBF-028AA1E11C60}" type="presParOf" srcId="{F3613392-BAED-4C2B-A5E0-31FC810B3462}" destId="{317FEAA6-5D10-4EC6-9341-D14C24E6D123}" srcOrd="8" destOrd="0" presId="urn:microsoft.com/office/officeart/2008/layout/HexagonCluster"/>
    <dgm:cxn modelId="{6C904227-4BE2-4EF0-961B-D8263AB89AF2}" type="presParOf" srcId="{317FEAA6-5D10-4EC6-9341-D14C24E6D123}" destId="{1B0075EF-9D33-437F-AFE0-F2D69CB09C7F}" srcOrd="0" destOrd="0" presId="urn:microsoft.com/office/officeart/2008/layout/HexagonCluster"/>
    <dgm:cxn modelId="{BFEDD648-23AF-4E05-B930-92BE26E1336B}" type="presParOf" srcId="{F3613392-BAED-4C2B-A5E0-31FC810B3462}" destId="{32AAC711-965B-4BC8-916B-E83F0A6D9979}" srcOrd="9" destOrd="0" presId="urn:microsoft.com/office/officeart/2008/layout/HexagonCluster"/>
    <dgm:cxn modelId="{902DCE6C-79AC-48FA-90F8-5A634B9D91CF}" type="presParOf" srcId="{32AAC711-965B-4BC8-916B-E83F0A6D9979}" destId="{80033266-5802-4946-BCFE-339C768CD4B2}" srcOrd="0" destOrd="0" presId="urn:microsoft.com/office/officeart/2008/layout/HexagonCluster"/>
    <dgm:cxn modelId="{7A7364C0-5F2B-440D-B8BF-F32B67F32016}" type="presParOf" srcId="{F3613392-BAED-4C2B-A5E0-31FC810B3462}" destId="{426888C2-9369-4DF7-A870-8A9309C24A46}" srcOrd="10" destOrd="0" presId="urn:microsoft.com/office/officeart/2008/layout/HexagonCluster"/>
    <dgm:cxn modelId="{4CD9FB57-CDBA-4095-B285-F8636356688C}" type="presParOf" srcId="{426888C2-9369-4DF7-A870-8A9309C24A46}" destId="{09AE1A2D-9347-4D46-87C8-F17948B446D0}" srcOrd="0" destOrd="0" presId="urn:microsoft.com/office/officeart/2008/layout/HexagonCluster"/>
    <dgm:cxn modelId="{08077F2F-D0B9-4A44-BAA2-B2BEB97DBA3D}" type="presParOf" srcId="{F3613392-BAED-4C2B-A5E0-31FC810B3462}" destId="{6D128AF0-61D4-432B-94E3-FFCF03398C46}" srcOrd="11" destOrd="0" presId="urn:microsoft.com/office/officeart/2008/layout/HexagonCluster"/>
    <dgm:cxn modelId="{81D804AC-192F-4054-827B-6D1671F81686}" type="presParOf" srcId="{6D128AF0-61D4-432B-94E3-FFCF03398C46}" destId="{F763DF5E-A571-411E-85C2-A5465CB100C7}" srcOrd="0" destOrd="0" presId="urn:microsoft.com/office/officeart/2008/layout/HexagonCluster"/>
    <dgm:cxn modelId="{C1E0B1E6-C502-408A-B32B-6EB918A2552C}" type="presParOf" srcId="{F3613392-BAED-4C2B-A5E0-31FC810B3462}" destId="{1CD8DFBA-7CEE-403B-96D1-1E89D0363B81}" srcOrd="12" destOrd="0" presId="urn:microsoft.com/office/officeart/2008/layout/HexagonCluster"/>
    <dgm:cxn modelId="{F18C0F6E-3C09-4882-89B7-98DD0A071876}" type="presParOf" srcId="{1CD8DFBA-7CEE-403B-96D1-1E89D0363B81}" destId="{448C7C51-0035-4B7F-B179-160BA9477AD1}" srcOrd="0" destOrd="0" presId="urn:microsoft.com/office/officeart/2008/layout/HexagonCluster"/>
    <dgm:cxn modelId="{71886094-9455-4926-9DC6-D22C0EA3E794}" type="presParOf" srcId="{F3613392-BAED-4C2B-A5E0-31FC810B3462}" destId="{F1510FDA-7FAD-4D71-B862-9F2D8F80BB15}" srcOrd="13" destOrd="0" presId="urn:microsoft.com/office/officeart/2008/layout/HexagonCluster"/>
    <dgm:cxn modelId="{61FF97BB-B562-4C68-A89F-6797905CF2DC}" type="presParOf" srcId="{F1510FDA-7FAD-4D71-B862-9F2D8F80BB15}" destId="{0A055668-A523-4C7B-B815-09A62C73FD04}" srcOrd="0" destOrd="0" presId="urn:microsoft.com/office/officeart/2008/layout/HexagonCluster"/>
    <dgm:cxn modelId="{5334E896-8AD7-46E4-976A-776BCD33BEFD}" type="presParOf" srcId="{F3613392-BAED-4C2B-A5E0-31FC810B3462}" destId="{84660D34-8A00-4C1C-9CC1-CC738846DFDD}" srcOrd="14" destOrd="0" presId="urn:microsoft.com/office/officeart/2008/layout/HexagonCluster"/>
    <dgm:cxn modelId="{F178D821-AD80-4AB7-9103-68B402F5F3D6}" type="presParOf" srcId="{84660D34-8A00-4C1C-9CC1-CC738846DFDD}" destId="{315D5258-9A61-415E-8E70-B6343A53A883}" srcOrd="0" destOrd="0" presId="urn:microsoft.com/office/officeart/2008/layout/HexagonCluster"/>
    <dgm:cxn modelId="{A9FC60CC-2E9D-41D7-903A-891BD3BE4E56}" type="presParOf" srcId="{F3613392-BAED-4C2B-A5E0-31FC810B3462}" destId="{26E537A6-529F-4AB5-9AAA-6FD8E1F95E53}" srcOrd="15" destOrd="0" presId="urn:microsoft.com/office/officeart/2008/layout/HexagonCluster"/>
    <dgm:cxn modelId="{B6E8D576-E7CE-4426-9ED9-9145B7BB8E24}" type="presParOf" srcId="{26E537A6-529F-4AB5-9AAA-6FD8E1F95E53}" destId="{8B26C140-4D69-4988-9AD3-031E3C1873AD}" srcOrd="0" destOrd="0" presId="urn:microsoft.com/office/officeart/2008/layout/HexagonCluster"/>
    <dgm:cxn modelId="{418EB7C8-AC7F-4E43-A329-3760A25F6DDF}" type="presParOf" srcId="{F3613392-BAED-4C2B-A5E0-31FC810B3462}" destId="{0E52C99A-EFB4-443F-AEDE-7D0EF0EA6C4A}" srcOrd="16" destOrd="0" presId="urn:microsoft.com/office/officeart/2008/layout/HexagonCluster"/>
    <dgm:cxn modelId="{D2536297-7794-4B54-ABE6-955E67DE05D1}" type="presParOf" srcId="{0E52C99A-EFB4-443F-AEDE-7D0EF0EA6C4A}" destId="{803530C9-4DA6-411A-9F2A-30BF24B9C96A}" srcOrd="0" destOrd="0" presId="urn:microsoft.com/office/officeart/2008/layout/HexagonCluster"/>
    <dgm:cxn modelId="{CCF8214C-E9CC-41A0-BA53-98091F0ACFC1}" type="presParOf" srcId="{F3613392-BAED-4C2B-A5E0-31FC810B3462}" destId="{76AA03DB-2930-42EC-9B4D-60C756DBB482}" srcOrd="17" destOrd="0" presId="urn:microsoft.com/office/officeart/2008/layout/HexagonCluster"/>
    <dgm:cxn modelId="{9FB2FAA8-519C-4CA0-ADA6-CE7B433CC246}" type="presParOf" srcId="{76AA03DB-2930-42EC-9B4D-60C756DBB482}" destId="{80F3A74E-1A35-428B-83ED-796E89201221}" srcOrd="0" destOrd="0" presId="urn:microsoft.com/office/officeart/2008/layout/HexagonCluster"/>
    <dgm:cxn modelId="{36BB049D-9FE4-41F4-A5C0-9CCB5A5A4783}" type="presParOf" srcId="{F3613392-BAED-4C2B-A5E0-31FC810B3462}" destId="{D444E570-0A8D-495A-8703-2576C44820BD}" srcOrd="18" destOrd="0" presId="urn:microsoft.com/office/officeart/2008/layout/HexagonCluster"/>
    <dgm:cxn modelId="{9D5A0CE9-F393-47F1-9678-ACE7C4950CD7}" type="presParOf" srcId="{D444E570-0A8D-495A-8703-2576C44820BD}" destId="{55202042-76A4-440A-9207-688B2F3ABC68}" srcOrd="0" destOrd="0" presId="urn:microsoft.com/office/officeart/2008/layout/HexagonCluster"/>
    <dgm:cxn modelId="{C69636E3-F4AC-4F96-A357-0AB14C8E1B91}" type="presParOf" srcId="{F3613392-BAED-4C2B-A5E0-31FC810B3462}" destId="{8FA0B0F5-AF2C-4C7F-86F9-F5D9EDE122C5}" srcOrd="19" destOrd="0" presId="urn:microsoft.com/office/officeart/2008/layout/HexagonCluster"/>
    <dgm:cxn modelId="{4DEA3EB6-5061-4717-90DB-4C0A679251FF}" type="presParOf" srcId="{8FA0B0F5-AF2C-4C7F-86F9-F5D9EDE122C5}" destId="{FA7E35BA-A6A5-4268-BAA3-2602B89A2909}" srcOrd="0" destOrd="0" presId="urn:microsoft.com/office/officeart/2008/layout/HexagonCluster"/>
    <dgm:cxn modelId="{1636DC17-2BFC-43E8-886D-341F2D323629}" type="presParOf" srcId="{F3613392-BAED-4C2B-A5E0-31FC810B3462}" destId="{2F010231-F498-4FE6-8DCD-3F8A4493EDB8}" srcOrd="20" destOrd="0" presId="urn:microsoft.com/office/officeart/2008/layout/HexagonCluster"/>
    <dgm:cxn modelId="{D274D320-52FA-4EAE-9F95-EFD629767958}" type="presParOf" srcId="{2F010231-F498-4FE6-8DCD-3F8A4493EDB8}" destId="{7891D0C3-FE14-48BD-B3C1-110F815D6AEB}" srcOrd="0" destOrd="0" presId="urn:microsoft.com/office/officeart/2008/layout/HexagonCluster"/>
    <dgm:cxn modelId="{87EF5D55-9F50-4464-9103-4D30F86909A3}" type="presParOf" srcId="{F3613392-BAED-4C2B-A5E0-31FC810B3462}" destId="{E3BF6AC4-2BF8-4322-9D21-AE839243FD29}" srcOrd="21" destOrd="0" presId="urn:microsoft.com/office/officeart/2008/layout/HexagonCluster"/>
    <dgm:cxn modelId="{7A4D6CEA-FB28-4F38-8519-4965914EA2A8}" type="presParOf" srcId="{E3BF6AC4-2BF8-4322-9D21-AE839243FD29}" destId="{16BE0D1C-3F2F-4782-BECB-D77A5AEF233A}" srcOrd="0" destOrd="0" presId="urn:microsoft.com/office/officeart/2008/layout/HexagonCluster"/>
    <dgm:cxn modelId="{E1E9CF2A-C229-43F6-B0C6-BFFE4B28F512}" type="presParOf" srcId="{F3613392-BAED-4C2B-A5E0-31FC810B3462}" destId="{C0A09B7C-70D6-4119-BC1F-ABE5CBBD9CBA}" srcOrd="22" destOrd="0" presId="urn:microsoft.com/office/officeart/2008/layout/HexagonCluster"/>
    <dgm:cxn modelId="{F0C85480-AEAD-45DC-8692-9586A16207C3}" type="presParOf" srcId="{C0A09B7C-70D6-4119-BC1F-ABE5CBBD9CBA}" destId="{B8E04478-1A15-4214-9151-5112C8466F6D}" srcOrd="0" destOrd="0" presId="urn:microsoft.com/office/officeart/2008/layout/HexagonCluster"/>
    <dgm:cxn modelId="{66107DD9-4049-4B6A-B45D-F9F1E4FAFBB5}" type="presParOf" srcId="{F3613392-BAED-4C2B-A5E0-31FC810B3462}" destId="{8289FF1E-C9AC-4D20-B7CB-438481C205FE}" srcOrd="23" destOrd="0" presId="urn:microsoft.com/office/officeart/2008/layout/HexagonCluster"/>
    <dgm:cxn modelId="{3D11EA9B-51A4-4A73-869F-4132B00F682D}" type="presParOf" srcId="{8289FF1E-C9AC-4D20-B7CB-438481C205FE}" destId="{C4989E6D-694C-4DD2-918C-93FAAC90A8A0}" srcOrd="0" destOrd="0" presId="urn:microsoft.com/office/officeart/2008/layout/HexagonCluster"/>
    <dgm:cxn modelId="{CEC3625F-3A6D-4393-8C35-D600495E862B}" type="presParOf" srcId="{F3613392-BAED-4C2B-A5E0-31FC810B3462}" destId="{E56F9671-0CF9-47DE-9B80-15F1844F4118}" srcOrd="24" destOrd="0" presId="urn:microsoft.com/office/officeart/2008/layout/HexagonCluster"/>
    <dgm:cxn modelId="{FE87C078-988C-4C4B-AF0B-9EA5B649A4C0}" type="presParOf" srcId="{E56F9671-0CF9-47DE-9B80-15F1844F4118}" destId="{DA9DA901-11DA-4933-990B-870C3040311A}" srcOrd="0" destOrd="0" presId="urn:microsoft.com/office/officeart/2008/layout/HexagonCluster"/>
    <dgm:cxn modelId="{ECC2C221-65D6-449B-A463-19BE980E09A5}" type="presParOf" srcId="{F3613392-BAED-4C2B-A5E0-31FC810B3462}" destId="{40394D88-D764-4511-A605-FBAE202EB7F4}" srcOrd="25" destOrd="0" presId="urn:microsoft.com/office/officeart/2008/layout/HexagonCluster"/>
    <dgm:cxn modelId="{43F8E8D8-F49F-46FD-87E1-AEAB3354D835}" type="presParOf" srcId="{40394D88-D764-4511-A605-FBAE202EB7F4}" destId="{45102AFF-3BCF-4A80-A393-079750E6E005}" srcOrd="0" destOrd="0" presId="urn:microsoft.com/office/officeart/2008/layout/HexagonCluster"/>
    <dgm:cxn modelId="{E52FD827-D3CF-4BCC-B404-C1565CFB6769}" type="presParOf" srcId="{F3613392-BAED-4C2B-A5E0-31FC810B3462}" destId="{871F3F6D-22C0-442F-A63D-260B75603BB6}" srcOrd="26" destOrd="0" presId="urn:microsoft.com/office/officeart/2008/layout/HexagonCluster"/>
    <dgm:cxn modelId="{61C6E796-2872-4320-97AC-CB63DD4FFDAE}" type="presParOf" srcId="{871F3F6D-22C0-442F-A63D-260B75603BB6}" destId="{CCF6D9D5-B321-424D-A694-53C77BB27B68}" srcOrd="0" destOrd="0" presId="urn:microsoft.com/office/officeart/2008/layout/HexagonCluster"/>
    <dgm:cxn modelId="{5E1DD81C-C6E1-4C1A-96B6-0548021B0595}" type="presParOf" srcId="{F3613392-BAED-4C2B-A5E0-31FC810B3462}" destId="{6F1E9B6A-A599-41A2-B675-5CE29AE5DF76}" srcOrd="27" destOrd="0" presId="urn:microsoft.com/office/officeart/2008/layout/HexagonCluster"/>
    <dgm:cxn modelId="{FEBE79E9-FB83-4CB6-8B06-E10480E90E21}" type="presParOf" srcId="{6F1E9B6A-A599-41A2-B675-5CE29AE5DF76}" destId="{F3E3F3B4-6618-4070-88F2-ABC069CBC37F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C1E94AE-75EE-4325-AFDB-3D35676E5A28}" type="doc">
      <dgm:prSet loTypeId="urn:microsoft.com/office/officeart/2005/8/layout/cycle4#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1E4B528-95E6-48B3-9DB3-20FC96CF7E3F}">
      <dgm:prSet phldrT="[Szöveg]"/>
      <dgm:spPr/>
      <dgm:t>
        <a:bodyPr/>
        <a:lstStyle/>
        <a:p>
          <a:r>
            <a:rPr lang="hu-HU" dirty="0" smtClean="0"/>
            <a:t>Szocialista, kommunista,</a:t>
          </a:r>
        </a:p>
        <a:p>
          <a:r>
            <a:rPr lang="hu-HU" dirty="0" smtClean="0"/>
            <a:t>parasztpárti baloldal</a:t>
          </a:r>
          <a:endParaRPr lang="hu-HU" dirty="0"/>
        </a:p>
      </dgm:t>
    </dgm:pt>
    <dgm:pt modelId="{2136BC01-E7AE-45D4-B851-010CC133BAFC}" type="parTrans" cxnId="{EF93946B-F91D-4B58-A201-D15C0D29B9DA}">
      <dgm:prSet/>
      <dgm:spPr/>
      <dgm:t>
        <a:bodyPr/>
        <a:lstStyle/>
        <a:p>
          <a:endParaRPr lang="hu-HU"/>
        </a:p>
      </dgm:t>
    </dgm:pt>
    <dgm:pt modelId="{46C0C68C-50A8-43FB-95BA-C51669E91FD7}" type="sibTrans" cxnId="{EF93946B-F91D-4B58-A201-D15C0D29B9DA}">
      <dgm:prSet/>
      <dgm:spPr/>
      <dgm:t>
        <a:bodyPr/>
        <a:lstStyle/>
        <a:p>
          <a:endParaRPr lang="hu-HU"/>
        </a:p>
      </dgm:t>
    </dgm:pt>
    <dgm:pt modelId="{2635254F-2E4F-4A15-A848-37F74AD7DE38}">
      <dgm:prSet phldrT="[Szöveg]"/>
      <dgm:spPr/>
      <dgm:t>
        <a:bodyPr/>
        <a:lstStyle/>
        <a:p>
          <a:r>
            <a:rPr lang="hu-HU" dirty="0" smtClean="0"/>
            <a:t>Darvas József </a:t>
          </a:r>
          <a:endParaRPr lang="hu-HU" dirty="0"/>
        </a:p>
      </dgm:t>
    </dgm:pt>
    <dgm:pt modelId="{F1365AA2-52CC-4CDA-8F39-5A538DF74CCD}" type="parTrans" cxnId="{2D1F1066-CC2B-453C-91C2-CFE08B899531}">
      <dgm:prSet/>
      <dgm:spPr/>
      <dgm:t>
        <a:bodyPr/>
        <a:lstStyle/>
        <a:p>
          <a:endParaRPr lang="hu-HU"/>
        </a:p>
      </dgm:t>
    </dgm:pt>
    <dgm:pt modelId="{2F496C63-857B-4182-8471-F6114DFCE425}" type="sibTrans" cxnId="{2D1F1066-CC2B-453C-91C2-CFE08B899531}">
      <dgm:prSet/>
      <dgm:spPr/>
      <dgm:t>
        <a:bodyPr/>
        <a:lstStyle/>
        <a:p>
          <a:endParaRPr lang="hu-HU"/>
        </a:p>
      </dgm:t>
    </dgm:pt>
    <dgm:pt modelId="{B2AF9CB6-3499-44AB-8392-AB23500B9786}">
      <dgm:prSet phldrT="[Szöveg]"/>
      <dgm:spPr/>
      <dgm:t>
        <a:bodyPr/>
        <a:lstStyle/>
        <a:p>
          <a:r>
            <a:rPr lang="hu-HU" dirty="0" smtClean="0"/>
            <a:t>Szociografikus irodalom, népképviselet</a:t>
          </a:r>
          <a:endParaRPr lang="hu-HU" dirty="0"/>
        </a:p>
      </dgm:t>
    </dgm:pt>
    <dgm:pt modelId="{7F1FECF3-7E5A-428F-AE42-92191D9C56FC}" type="parTrans" cxnId="{83981589-34E4-427A-BCD2-53E9C3B6205D}">
      <dgm:prSet/>
      <dgm:spPr/>
      <dgm:t>
        <a:bodyPr/>
        <a:lstStyle/>
        <a:p>
          <a:endParaRPr lang="hu-HU"/>
        </a:p>
      </dgm:t>
    </dgm:pt>
    <dgm:pt modelId="{8B9777BF-35F3-4A35-AFBB-0F8379061635}" type="sibTrans" cxnId="{83981589-34E4-427A-BCD2-53E9C3B6205D}">
      <dgm:prSet/>
      <dgm:spPr/>
      <dgm:t>
        <a:bodyPr/>
        <a:lstStyle/>
        <a:p>
          <a:endParaRPr lang="hu-HU"/>
        </a:p>
      </dgm:t>
    </dgm:pt>
    <dgm:pt modelId="{247D6E94-F63B-4C40-B25B-A554C9ACC3DA}">
      <dgm:prSet phldrT="[Szöveg]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u-HU" dirty="0"/>
        </a:p>
      </dgm:t>
    </dgm:pt>
    <dgm:pt modelId="{CA19ABDE-E017-43B5-84B0-CC923D94F17D}" type="parTrans" cxnId="{1633E090-8555-4281-B3FE-5B401C60F0A5}">
      <dgm:prSet/>
      <dgm:spPr/>
      <dgm:t>
        <a:bodyPr/>
        <a:lstStyle/>
        <a:p>
          <a:endParaRPr lang="hu-HU"/>
        </a:p>
      </dgm:t>
    </dgm:pt>
    <dgm:pt modelId="{F8964B68-ABDC-48BA-B293-30CA7504AE95}" type="sibTrans" cxnId="{1633E090-8555-4281-B3FE-5B401C60F0A5}">
      <dgm:prSet/>
      <dgm:spPr/>
      <dgm:t>
        <a:bodyPr/>
        <a:lstStyle/>
        <a:p>
          <a:endParaRPr lang="hu-HU"/>
        </a:p>
      </dgm:t>
    </dgm:pt>
    <dgm:pt modelId="{6D05A6DD-5C54-4C95-B77A-ACC25E046FBA}">
      <dgm:prSet phldrT="[Szöveg]"/>
      <dgm:spPr/>
      <dgm:t>
        <a:bodyPr/>
        <a:lstStyle/>
        <a:p>
          <a:r>
            <a:rPr lang="hu-HU" dirty="0" smtClean="0"/>
            <a:t>Politikai, parasztpárti </a:t>
          </a:r>
        </a:p>
        <a:p>
          <a:r>
            <a:rPr lang="hu-HU" dirty="0" smtClean="0"/>
            <a:t>szándékok</a:t>
          </a:r>
          <a:endParaRPr lang="hu-HU" dirty="0"/>
        </a:p>
      </dgm:t>
    </dgm:pt>
    <dgm:pt modelId="{4CEABA98-610A-499B-9A23-0AF0DA5884BA}" type="parTrans" cxnId="{7F21CF6F-EE38-4676-A376-879C5A87F252}">
      <dgm:prSet/>
      <dgm:spPr/>
      <dgm:t>
        <a:bodyPr/>
        <a:lstStyle/>
        <a:p>
          <a:endParaRPr lang="hu-HU"/>
        </a:p>
      </dgm:t>
    </dgm:pt>
    <dgm:pt modelId="{2C61F893-D90F-4A1D-B7C0-2E88D08EFEAF}" type="sibTrans" cxnId="{7F21CF6F-EE38-4676-A376-879C5A87F252}">
      <dgm:prSet/>
      <dgm:spPr/>
      <dgm:t>
        <a:bodyPr/>
        <a:lstStyle/>
        <a:p>
          <a:endParaRPr lang="hu-HU"/>
        </a:p>
      </dgm:t>
    </dgm:pt>
    <dgm:pt modelId="{B2532C17-D2B6-4AF3-ABC6-DE705A07E45B}">
      <dgm:prSet phldrT="[Szöveg]"/>
      <dgm:spPr/>
      <dgm:t>
        <a:bodyPr/>
        <a:lstStyle/>
        <a:p>
          <a:pPr algn="ctr"/>
          <a:r>
            <a:rPr lang="hu-HU" dirty="0" smtClean="0"/>
            <a:t>Kovács Imre</a:t>
          </a:r>
          <a:endParaRPr lang="hu-HU" dirty="0"/>
        </a:p>
      </dgm:t>
    </dgm:pt>
    <dgm:pt modelId="{989E5165-6225-4CDD-8A75-8AF6586664F5}" type="parTrans" cxnId="{87A3E99D-D37B-429B-A387-34168D0C0AA9}">
      <dgm:prSet/>
      <dgm:spPr/>
      <dgm:t>
        <a:bodyPr/>
        <a:lstStyle/>
        <a:p>
          <a:endParaRPr lang="hu-HU"/>
        </a:p>
      </dgm:t>
    </dgm:pt>
    <dgm:pt modelId="{15A566DA-AC50-46B8-9133-4FCF3DBCE224}" type="sibTrans" cxnId="{87A3E99D-D37B-429B-A387-34168D0C0AA9}">
      <dgm:prSet/>
      <dgm:spPr/>
      <dgm:t>
        <a:bodyPr/>
        <a:lstStyle/>
        <a:p>
          <a:endParaRPr lang="hu-HU"/>
        </a:p>
      </dgm:t>
    </dgm:pt>
    <dgm:pt modelId="{235EF9FA-E90E-4B15-B84B-07EDA7C49C81}">
      <dgm:prSet phldrT="[Szöveg]"/>
      <dgm:spPr/>
      <dgm:t>
        <a:bodyPr/>
        <a:lstStyle/>
        <a:p>
          <a:r>
            <a:rPr lang="hu-HU" dirty="0" smtClean="0"/>
            <a:t>Elvi baloldalon, ill. a radikálistól a szélsőjobboldalig</a:t>
          </a:r>
          <a:endParaRPr lang="hu-HU" dirty="0"/>
        </a:p>
      </dgm:t>
    </dgm:pt>
    <dgm:pt modelId="{0F6B87F3-0BAA-474B-9721-339B2A48AA79}" type="parTrans" cxnId="{509741CE-82CF-4E67-A608-78055172202E}">
      <dgm:prSet/>
      <dgm:spPr/>
      <dgm:t>
        <a:bodyPr/>
        <a:lstStyle/>
        <a:p>
          <a:endParaRPr lang="hu-HU"/>
        </a:p>
      </dgm:t>
    </dgm:pt>
    <dgm:pt modelId="{9A08D554-0EA3-4878-B447-FF82EEAE3350}" type="sibTrans" cxnId="{509741CE-82CF-4E67-A608-78055172202E}">
      <dgm:prSet/>
      <dgm:spPr/>
      <dgm:t>
        <a:bodyPr/>
        <a:lstStyle/>
        <a:p>
          <a:endParaRPr lang="hu-HU"/>
        </a:p>
      </dgm:t>
    </dgm:pt>
    <dgm:pt modelId="{1E63142F-F758-4DEC-8694-7F624946E4E6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>
              <a:solidFill>
                <a:schemeClr val="bg2">
                  <a:lumMod val="25000"/>
                </a:schemeClr>
              </a:solidFill>
            </a:rPr>
            <a:t>Nagy Lajos</a:t>
          </a:r>
        </a:p>
      </dgm:t>
    </dgm:pt>
    <dgm:pt modelId="{AB9CC5A3-10AB-48BF-89F5-82AD4C951201}" type="parTrans" cxnId="{F4669AAA-98D2-4BDE-9A73-C8F38DB70276}">
      <dgm:prSet/>
      <dgm:spPr/>
      <dgm:t>
        <a:bodyPr/>
        <a:lstStyle/>
        <a:p>
          <a:endParaRPr lang="hu-HU"/>
        </a:p>
      </dgm:t>
    </dgm:pt>
    <dgm:pt modelId="{874B449C-A15A-4676-A883-FA20B9D60157}" type="sibTrans" cxnId="{F4669AAA-98D2-4BDE-9A73-C8F38DB70276}">
      <dgm:prSet/>
      <dgm:spPr/>
      <dgm:t>
        <a:bodyPr/>
        <a:lstStyle/>
        <a:p>
          <a:endParaRPr lang="hu-HU"/>
        </a:p>
      </dgm:t>
    </dgm:pt>
    <dgm:pt modelId="{124E2D11-374C-4913-9DE6-86A4C3435617}">
      <dgm:prSet phldrT="[Szöveg]"/>
      <dgm:spPr/>
      <dgm:t>
        <a:bodyPr/>
        <a:lstStyle/>
        <a:p>
          <a:r>
            <a:rPr lang="hu-HU" dirty="0" smtClean="0"/>
            <a:t>Erdei Ferenc</a:t>
          </a:r>
          <a:endParaRPr lang="hu-HU" dirty="0"/>
        </a:p>
      </dgm:t>
    </dgm:pt>
    <dgm:pt modelId="{07932E28-AAAB-4315-8CA1-2BC65003EE9E}" type="parTrans" cxnId="{C6D24187-23A2-4854-A4EA-2F3E937F322B}">
      <dgm:prSet/>
      <dgm:spPr/>
      <dgm:t>
        <a:bodyPr/>
        <a:lstStyle/>
        <a:p>
          <a:endParaRPr lang="hu-HU"/>
        </a:p>
      </dgm:t>
    </dgm:pt>
    <dgm:pt modelId="{7A7AFB69-F195-4879-89DE-045CE9AAA0A1}" type="sibTrans" cxnId="{C6D24187-23A2-4854-A4EA-2F3E937F322B}">
      <dgm:prSet/>
      <dgm:spPr/>
      <dgm:t>
        <a:bodyPr/>
        <a:lstStyle/>
        <a:p>
          <a:endParaRPr lang="hu-HU"/>
        </a:p>
      </dgm:t>
    </dgm:pt>
    <dgm:pt modelId="{885DD71B-BB2B-4171-84B5-EDF996DCE2AB}">
      <dgm:prSet phldrT="[Szöveg]"/>
      <dgm:spPr/>
      <dgm:t>
        <a:bodyPr/>
        <a:lstStyle/>
        <a:p>
          <a:endParaRPr lang="hu-HU" dirty="0"/>
        </a:p>
      </dgm:t>
    </dgm:pt>
    <dgm:pt modelId="{3E8C944B-DBFE-46C7-BE01-AFE0FEB04222}" type="parTrans" cxnId="{0F0D293E-EA3F-4446-A497-363A3EAA507D}">
      <dgm:prSet/>
      <dgm:spPr/>
      <dgm:t>
        <a:bodyPr/>
        <a:lstStyle/>
        <a:p>
          <a:endParaRPr lang="hu-HU"/>
        </a:p>
      </dgm:t>
    </dgm:pt>
    <dgm:pt modelId="{7E2454F6-B281-4A60-974A-637C5A177598}" type="sibTrans" cxnId="{0F0D293E-EA3F-4446-A497-363A3EAA507D}">
      <dgm:prSet/>
      <dgm:spPr/>
      <dgm:t>
        <a:bodyPr/>
        <a:lstStyle/>
        <a:p>
          <a:endParaRPr lang="hu-HU"/>
        </a:p>
      </dgm:t>
    </dgm:pt>
    <dgm:pt modelId="{8FAA40A4-6972-4A6D-874D-82136F1A4170}">
      <dgm:prSet phldrT="[Szöveg]"/>
      <dgm:spPr/>
      <dgm:t>
        <a:bodyPr/>
        <a:lstStyle/>
        <a:p>
          <a:r>
            <a:rPr lang="hu-HU" dirty="0" smtClean="0"/>
            <a:t>Szabó Pál </a:t>
          </a:r>
          <a:endParaRPr lang="hu-HU" dirty="0"/>
        </a:p>
      </dgm:t>
    </dgm:pt>
    <dgm:pt modelId="{CC31DE5E-54C8-4347-A1B4-B5CF9450F369}" type="parTrans" cxnId="{EB9BA1EE-6C9A-4F51-9760-F29E50AA239D}">
      <dgm:prSet/>
      <dgm:spPr/>
      <dgm:t>
        <a:bodyPr/>
        <a:lstStyle/>
        <a:p>
          <a:endParaRPr lang="hu-HU"/>
        </a:p>
      </dgm:t>
    </dgm:pt>
    <dgm:pt modelId="{23547A5A-9A4D-47E2-8EAE-82E2170E0972}" type="sibTrans" cxnId="{EB9BA1EE-6C9A-4F51-9760-F29E50AA239D}">
      <dgm:prSet/>
      <dgm:spPr/>
      <dgm:t>
        <a:bodyPr/>
        <a:lstStyle/>
        <a:p>
          <a:endParaRPr lang="hu-HU"/>
        </a:p>
      </dgm:t>
    </dgm:pt>
    <dgm:pt modelId="{1739752C-89B7-4B9C-9704-3E4D2F155F5F}">
      <dgm:prSet phldrT="[Szöveg]"/>
      <dgm:spPr/>
      <dgm:t>
        <a:bodyPr/>
        <a:lstStyle/>
        <a:p>
          <a:r>
            <a:rPr lang="hu-HU" dirty="0" smtClean="0"/>
            <a:t>Veres Péter</a:t>
          </a:r>
          <a:endParaRPr lang="hu-HU" dirty="0"/>
        </a:p>
      </dgm:t>
    </dgm:pt>
    <dgm:pt modelId="{C669CA07-7748-44F8-8320-906FF96EFF08}" type="parTrans" cxnId="{46C8C193-8230-4CA4-B32F-5DC76BA94267}">
      <dgm:prSet/>
      <dgm:spPr/>
      <dgm:t>
        <a:bodyPr/>
        <a:lstStyle/>
        <a:p>
          <a:endParaRPr lang="hu-HU"/>
        </a:p>
      </dgm:t>
    </dgm:pt>
    <dgm:pt modelId="{93717896-58C9-45E2-8122-A14FEDDECA59}" type="sibTrans" cxnId="{46C8C193-8230-4CA4-B32F-5DC76BA94267}">
      <dgm:prSet/>
      <dgm:spPr/>
      <dgm:t>
        <a:bodyPr/>
        <a:lstStyle/>
        <a:p>
          <a:endParaRPr lang="hu-HU"/>
        </a:p>
      </dgm:t>
    </dgm:pt>
    <dgm:pt modelId="{E4C6F817-51DB-4690-8A04-8545F453B0AA}">
      <dgm:prSet phldrT="[Szöveg]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u-HU" dirty="0" smtClean="0"/>
            <a:t>Illyés Gyula</a:t>
          </a:r>
          <a:endParaRPr lang="hu-HU" dirty="0"/>
        </a:p>
      </dgm:t>
    </dgm:pt>
    <dgm:pt modelId="{BF7EE673-D936-4C82-BB7C-0FC48523DDFB}" type="parTrans" cxnId="{9B41A7B9-4DF6-4F86-A89A-9AD898B5619F}">
      <dgm:prSet/>
      <dgm:spPr/>
      <dgm:t>
        <a:bodyPr/>
        <a:lstStyle/>
        <a:p>
          <a:endParaRPr lang="hu-HU"/>
        </a:p>
      </dgm:t>
    </dgm:pt>
    <dgm:pt modelId="{5027151A-99E4-4839-A26D-BB4661EA5AB0}" type="sibTrans" cxnId="{9B41A7B9-4DF6-4F86-A89A-9AD898B5619F}">
      <dgm:prSet/>
      <dgm:spPr/>
      <dgm:t>
        <a:bodyPr/>
        <a:lstStyle/>
        <a:p>
          <a:endParaRPr lang="hu-HU"/>
        </a:p>
      </dgm:t>
    </dgm:pt>
    <dgm:pt modelId="{3775489A-2233-4899-8F64-DA0894F25366}">
      <dgm:prSet phldrT="[Szöveg]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u-HU" dirty="0" smtClean="0"/>
            <a:t>Tamási Áron</a:t>
          </a:r>
          <a:endParaRPr lang="hu-HU" dirty="0"/>
        </a:p>
      </dgm:t>
    </dgm:pt>
    <dgm:pt modelId="{F4DF25FF-543B-42DE-9F1A-3B0E9D3C5646}" type="parTrans" cxnId="{0E13C4A9-0895-4E37-8C31-C95D49ED31A6}">
      <dgm:prSet/>
      <dgm:spPr/>
      <dgm:t>
        <a:bodyPr/>
        <a:lstStyle/>
        <a:p>
          <a:endParaRPr lang="hu-HU"/>
        </a:p>
      </dgm:t>
    </dgm:pt>
    <dgm:pt modelId="{2DA771EE-2484-4D5C-9BB4-D7833D6ACA89}" type="sibTrans" cxnId="{0E13C4A9-0895-4E37-8C31-C95D49ED31A6}">
      <dgm:prSet/>
      <dgm:spPr/>
      <dgm:t>
        <a:bodyPr/>
        <a:lstStyle/>
        <a:p>
          <a:endParaRPr lang="hu-HU"/>
        </a:p>
      </dgm:t>
    </dgm:pt>
    <dgm:pt modelId="{08CD6E7E-5128-47B6-87F0-FB534207B250}">
      <dgm:prSet phldrT="[Szöveg]"/>
      <dgm:spPr/>
      <dgm:t>
        <a:bodyPr/>
        <a:lstStyle/>
        <a:p>
          <a:pPr algn="ctr"/>
          <a:endParaRPr lang="hu-HU" dirty="0"/>
        </a:p>
      </dgm:t>
    </dgm:pt>
    <dgm:pt modelId="{654FE5BC-89A7-4BFA-87AE-4549BF1BA8D7}" type="parTrans" cxnId="{80E98D20-843A-476E-AE4C-A55DCCC3A120}">
      <dgm:prSet/>
      <dgm:spPr/>
      <dgm:t>
        <a:bodyPr/>
        <a:lstStyle/>
        <a:p>
          <a:endParaRPr lang="hu-HU"/>
        </a:p>
      </dgm:t>
    </dgm:pt>
    <dgm:pt modelId="{041D3663-4124-443A-98DF-7201D9AACD42}" type="sibTrans" cxnId="{80E98D20-843A-476E-AE4C-A55DCCC3A120}">
      <dgm:prSet/>
      <dgm:spPr/>
      <dgm:t>
        <a:bodyPr/>
        <a:lstStyle/>
        <a:p>
          <a:endParaRPr lang="hu-HU"/>
        </a:p>
      </dgm:t>
    </dgm:pt>
    <dgm:pt modelId="{6F52591F-8D83-405C-B995-0F3F80197EC0}">
      <dgm:prSet phldrT="[Szöveg]"/>
      <dgm:spPr/>
      <dgm:t>
        <a:bodyPr/>
        <a:lstStyle/>
        <a:p>
          <a:pPr algn="ctr"/>
          <a:r>
            <a:rPr lang="hu-HU" dirty="0" smtClean="0"/>
            <a:t>Gombos Gyula</a:t>
          </a:r>
          <a:endParaRPr lang="hu-HU" dirty="0"/>
        </a:p>
      </dgm:t>
    </dgm:pt>
    <dgm:pt modelId="{D07B0582-67D5-4121-84A6-12B6804C7463}" type="parTrans" cxnId="{0FB4E721-D490-4630-8546-802D8CBB8A5B}">
      <dgm:prSet/>
      <dgm:spPr/>
      <dgm:t>
        <a:bodyPr/>
        <a:lstStyle/>
        <a:p>
          <a:endParaRPr lang="hu-HU"/>
        </a:p>
      </dgm:t>
    </dgm:pt>
    <dgm:pt modelId="{307B427A-67AF-4CA1-B901-538C8F972D0C}" type="sibTrans" cxnId="{0FB4E721-D490-4630-8546-802D8CBB8A5B}">
      <dgm:prSet/>
      <dgm:spPr/>
      <dgm:t>
        <a:bodyPr/>
        <a:lstStyle/>
        <a:p>
          <a:endParaRPr lang="hu-HU"/>
        </a:p>
      </dgm:t>
    </dgm:pt>
    <dgm:pt modelId="{0E3A881F-D2C4-4002-B576-6951802A13A4}">
      <dgm:prSet phldrT="[Szöveg]"/>
      <dgm:spPr/>
      <dgm:t>
        <a:bodyPr/>
        <a:lstStyle/>
        <a:p>
          <a:pPr marL="114300" indent="0" defTabSz="533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endParaRPr lang="hu-HU" sz="800" dirty="0"/>
        </a:p>
      </dgm:t>
    </dgm:pt>
    <dgm:pt modelId="{6D1183AD-DA7A-4A27-AD4B-1B8B209C941F}" type="parTrans" cxnId="{6B53680F-7012-41BC-A93F-4E272576FE1A}">
      <dgm:prSet/>
      <dgm:spPr/>
      <dgm:t>
        <a:bodyPr/>
        <a:lstStyle/>
        <a:p>
          <a:endParaRPr lang="hu-HU"/>
        </a:p>
      </dgm:t>
    </dgm:pt>
    <dgm:pt modelId="{A4AE67BA-4EC0-4B9D-AB71-29CAA7DACDCB}" type="sibTrans" cxnId="{6B53680F-7012-41BC-A93F-4E272576FE1A}">
      <dgm:prSet/>
      <dgm:spPr/>
      <dgm:t>
        <a:bodyPr/>
        <a:lstStyle/>
        <a:p>
          <a:endParaRPr lang="hu-HU"/>
        </a:p>
      </dgm:t>
    </dgm:pt>
    <dgm:pt modelId="{9B232D5F-80DF-47DD-876A-3D4B8970E3F3}">
      <dgm:prSet phldrT="[Szöveg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dirty="0" smtClean="0"/>
            <a:t>Szabó Zoltán</a:t>
          </a:r>
        </a:p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u-HU" dirty="0"/>
        </a:p>
      </dgm:t>
    </dgm:pt>
    <dgm:pt modelId="{1A2AE397-36B5-4FAB-8A9D-F1446AFBCE38}" type="parTrans" cxnId="{FA270685-71A6-40BD-8761-62E5C8F7F9D4}">
      <dgm:prSet/>
      <dgm:spPr/>
      <dgm:t>
        <a:bodyPr/>
        <a:lstStyle/>
        <a:p>
          <a:endParaRPr lang="hu-HU"/>
        </a:p>
      </dgm:t>
    </dgm:pt>
    <dgm:pt modelId="{E0445C0A-8ADF-4806-907E-A82577FF2E5C}" type="sibTrans" cxnId="{FA270685-71A6-40BD-8761-62E5C8F7F9D4}">
      <dgm:prSet/>
      <dgm:spPr/>
      <dgm:t>
        <a:bodyPr/>
        <a:lstStyle/>
        <a:p>
          <a:endParaRPr lang="hu-HU"/>
        </a:p>
      </dgm:t>
    </dgm:pt>
    <dgm:pt modelId="{ADA0FB01-5050-4711-A42B-E9EAB68AE948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>
              <a:solidFill>
                <a:schemeClr val="bg2">
                  <a:lumMod val="25000"/>
                </a:schemeClr>
              </a:solidFill>
            </a:rPr>
            <a:t>Kodolányi János (IGE)</a:t>
          </a:r>
        </a:p>
      </dgm:t>
    </dgm:pt>
    <dgm:pt modelId="{1618E55C-869E-4B0F-B760-0DFE5C65B86E}" type="parTrans" cxnId="{66DA9A4A-4F2C-430E-B09A-D4E70B9EB6CA}">
      <dgm:prSet/>
      <dgm:spPr/>
      <dgm:t>
        <a:bodyPr/>
        <a:lstStyle/>
        <a:p>
          <a:endParaRPr lang="hu-HU"/>
        </a:p>
      </dgm:t>
    </dgm:pt>
    <dgm:pt modelId="{62509811-CDEE-4A48-B3D1-E8A3B1D513FE}" type="sibTrans" cxnId="{66DA9A4A-4F2C-430E-B09A-D4E70B9EB6CA}">
      <dgm:prSet/>
      <dgm:spPr/>
      <dgm:t>
        <a:bodyPr/>
        <a:lstStyle/>
        <a:p>
          <a:endParaRPr lang="hu-HU"/>
        </a:p>
      </dgm:t>
    </dgm:pt>
    <dgm:pt modelId="{F27BD6B4-BA22-40D0-A1A6-7605E56029D7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/>
            <a:t>Sinka István</a:t>
          </a:r>
        </a:p>
      </dgm:t>
    </dgm:pt>
    <dgm:pt modelId="{557552B8-F358-416A-B742-2C817FFCDB71}" type="parTrans" cxnId="{3CF7C663-C820-4299-9AD6-AD6DB7711B23}">
      <dgm:prSet/>
      <dgm:spPr/>
    </dgm:pt>
    <dgm:pt modelId="{9B978224-6CD1-4E7E-A805-C5BB04EBB1B1}" type="sibTrans" cxnId="{3CF7C663-C820-4299-9AD6-AD6DB7711B23}">
      <dgm:prSet/>
      <dgm:spPr/>
    </dgm:pt>
    <dgm:pt modelId="{58BD515B-9D37-4964-814A-9B7D4D28C2BF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/>
            <a:t>Erdélyi József</a:t>
          </a:r>
        </a:p>
      </dgm:t>
    </dgm:pt>
    <dgm:pt modelId="{0131167D-DB9D-4FBC-BDD0-82F3981625D1}" type="parTrans" cxnId="{C24BB7EF-E450-41E5-AF65-72FF72274167}">
      <dgm:prSet/>
      <dgm:spPr/>
    </dgm:pt>
    <dgm:pt modelId="{7E0E3424-8BCF-485B-8B8D-EC82708FA297}" type="sibTrans" cxnId="{C24BB7EF-E450-41E5-AF65-72FF72274167}">
      <dgm:prSet/>
      <dgm:spPr/>
    </dgm:pt>
    <dgm:pt modelId="{48E43930-544E-4E92-A242-7EC7590CD22D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err="1" smtClean="0"/>
            <a:t>Féja</a:t>
          </a:r>
          <a:r>
            <a:rPr lang="hu-HU" sz="1400" dirty="0" smtClean="0"/>
            <a:t> Géza</a:t>
          </a:r>
        </a:p>
      </dgm:t>
    </dgm:pt>
    <dgm:pt modelId="{49EBF3D3-4303-4244-88B5-3660D4D043D5}" type="parTrans" cxnId="{72A2D056-A775-4CD5-A8AB-0CDE9510711E}">
      <dgm:prSet/>
      <dgm:spPr/>
    </dgm:pt>
    <dgm:pt modelId="{C02459EF-6B2C-4020-81B0-A89B495AA56F}" type="sibTrans" cxnId="{72A2D056-A775-4CD5-A8AB-0CDE9510711E}">
      <dgm:prSet/>
      <dgm:spPr/>
    </dgm:pt>
    <dgm:pt modelId="{B5ADA000-E4A9-4003-97E0-5D0C305C28A8}" type="pres">
      <dgm:prSet presAssocID="{8C1E94AE-75EE-4325-AFDB-3D35676E5A2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4B9EE46C-A2A0-486C-8E67-5E164C05D41B}" type="pres">
      <dgm:prSet presAssocID="{8C1E94AE-75EE-4325-AFDB-3D35676E5A28}" presName="children" presStyleCnt="0"/>
      <dgm:spPr/>
    </dgm:pt>
    <dgm:pt modelId="{D02DE062-BFC3-4E55-9EF1-70FDFB2D2FC2}" type="pres">
      <dgm:prSet presAssocID="{8C1E94AE-75EE-4325-AFDB-3D35676E5A28}" presName="child1group" presStyleCnt="0"/>
      <dgm:spPr/>
    </dgm:pt>
    <dgm:pt modelId="{7F1FE45B-A9D7-4E71-B02C-93476FB82B94}" type="pres">
      <dgm:prSet presAssocID="{8C1E94AE-75EE-4325-AFDB-3D35676E5A28}" presName="child1" presStyleLbl="bgAcc1" presStyleIdx="0" presStyleCnt="4"/>
      <dgm:spPr/>
      <dgm:t>
        <a:bodyPr/>
        <a:lstStyle/>
        <a:p>
          <a:endParaRPr lang="hu-HU"/>
        </a:p>
      </dgm:t>
    </dgm:pt>
    <dgm:pt modelId="{1BC905C8-365F-4958-A554-41DE267764BA}" type="pres">
      <dgm:prSet presAssocID="{8C1E94AE-75EE-4325-AFDB-3D35676E5A28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5F09CD9-7B3B-40D6-9A63-6DD2BCF850B5}" type="pres">
      <dgm:prSet presAssocID="{8C1E94AE-75EE-4325-AFDB-3D35676E5A28}" presName="child2group" presStyleCnt="0"/>
      <dgm:spPr/>
    </dgm:pt>
    <dgm:pt modelId="{278EF058-66F9-48C0-BD88-1BB901CBC866}" type="pres">
      <dgm:prSet presAssocID="{8C1E94AE-75EE-4325-AFDB-3D35676E5A28}" presName="child2" presStyleLbl="bgAcc1" presStyleIdx="1" presStyleCnt="4"/>
      <dgm:spPr/>
      <dgm:t>
        <a:bodyPr/>
        <a:lstStyle/>
        <a:p>
          <a:endParaRPr lang="hu-HU"/>
        </a:p>
      </dgm:t>
    </dgm:pt>
    <dgm:pt modelId="{085C8B96-E2EB-467B-B184-7F8B545A82E6}" type="pres">
      <dgm:prSet presAssocID="{8C1E94AE-75EE-4325-AFDB-3D35676E5A28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6A90F9D-64D7-4633-AF12-9F244F596384}" type="pres">
      <dgm:prSet presAssocID="{8C1E94AE-75EE-4325-AFDB-3D35676E5A28}" presName="child3group" presStyleCnt="0"/>
      <dgm:spPr/>
    </dgm:pt>
    <dgm:pt modelId="{484D41D7-705B-44A9-AB8E-6781ABAD3AB2}" type="pres">
      <dgm:prSet presAssocID="{8C1E94AE-75EE-4325-AFDB-3D35676E5A28}" presName="child3" presStyleLbl="bgAcc1" presStyleIdx="2" presStyleCnt="4" custLinFactNeighborX="6723" custLinFactNeighborY="6410"/>
      <dgm:spPr/>
      <dgm:t>
        <a:bodyPr/>
        <a:lstStyle/>
        <a:p>
          <a:endParaRPr lang="hu-HU"/>
        </a:p>
      </dgm:t>
    </dgm:pt>
    <dgm:pt modelId="{E8549C5D-1B0A-438A-9084-34F3D734081A}" type="pres">
      <dgm:prSet presAssocID="{8C1E94AE-75EE-4325-AFDB-3D35676E5A28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88A8FFF-B06D-462C-818A-C07C0F006120}" type="pres">
      <dgm:prSet presAssocID="{8C1E94AE-75EE-4325-AFDB-3D35676E5A28}" presName="child4group" presStyleCnt="0"/>
      <dgm:spPr/>
    </dgm:pt>
    <dgm:pt modelId="{64E637F1-4965-4318-8AB0-832E631BBEC5}" type="pres">
      <dgm:prSet presAssocID="{8C1E94AE-75EE-4325-AFDB-3D35676E5A28}" presName="child4" presStyleLbl="bgAcc1" presStyleIdx="3" presStyleCnt="4" custLinFactNeighborX="-2746" custLinFactNeighborY="6410"/>
      <dgm:spPr/>
      <dgm:t>
        <a:bodyPr/>
        <a:lstStyle/>
        <a:p>
          <a:endParaRPr lang="hu-HU"/>
        </a:p>
      </dgm:t>
    </dgm:pt>
    <dgm:pt modelId="{00B90D64-C90D-472A-9000-0C6403B24460}" type="pres">
      <dgm:prSet presAssocID="{8C1E94AE-75EE-4325-AFDB-3D35676E5A28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4AAB2D3-55CF-45A8-8B92-49FB4E02D835}" type="pres">
      <dgm:prSet presAssocID="{8C1E94AE-75EE-4325-AFDB-3D35676E5A28}" presName="childPlaceholder" presStyleCnt="0"/>
      <dgm:spPr/>
    </dgm:pt>
    <dgm:pt modelId="{8E65CDDF-7921-47FA-9934-31C5ECDCF92B}" type="pres">
      <dgm:prSet presAssocID="{8C1E94AE-75EE-4325-AFDB-3D35676E5A28}" presName="circle" presStyleCnt="0"/>
      <dgm:spPr/>
    </dgm:pt>
    <dgm:pt modelId="{1CCE412B-0DA6-4A06-938F-74765800AA90}" type="pres">
      <dgm:prSet presAssocID="{8C1E94AE-75EE-4325-AFDB-3D35676E5A28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531F69B-7EC9-41AE-AB8D-EC7C470E66A2}" type="pres">
      <dgm:prSet presAssocID="{8C1E94AE-75EE-4325-AFDB-3D35676E5A28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04D7F95-74C4-4E13-BA19-C1C906D7F819}" type="pres">
      <dgm:prSet presAssocID="{8C1E94AE-75EE-4325-AFDB-3D35676E5A2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EB234C8-A00E-4044-AEAF-6F5E7066C778}" type="pres">
      <dgm:prSet presAssocID="{8C1E94AE-75EE-4325-AFDB-3D35676E5A28}" presName="quadrant4" presStyleLbl="node1" presStyleIdx="3" presStyleCnt="4" custScaleX="104237" custScaleY="98952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A03AA49-85FA-4A97-BA67-2F51C86997FF}" type="pres">
      <dgm:prSet presAssocID="{8C1E94AE-75EE-4325-AFDB-3D35676E5A28}" presName="quadrantPlaceholder" presStyleCnt="0"/>
      <dgm:spPr/>
    </dgm:pt>
    <dgm:pt modelId="{35A7D14D-226A-43AA-8386-B92BD94B9C7C}" type="pres">
      <dgm:prSet presAssocID="{8C1E94AE-75EE-4325-AFDB-3D35676E5A28}" presName="center1" presStyleLbl="fgShp" presStyleIdx="0" presStyleCnt="2"/>
      <dgm:spPr/>
    </dgm:pt>
    <dgm:pt modelId="{20EE78D4-17D0-4857-893D-8E625E63DA2B}" type="pres">
      <dgm:prSet presAssocID="{8C1E94AE-75EE-4325-AFDB-3D35676E5A28}" presName="center2" presStyleLbl="fgShp" presStyleIdx="1" presStyleCnt="2"/>
      <dgm:spPr/>
    </dgm:pt>
  </dgm:ptLst>
  <dgm:cxnLst>
    <dgm:cxn modelId="{9CDC06EC-06DF-4C3E-8357-F0249930C141}" type="presOf" srcId="{48E43930-544E-4E92-A242-7EC7590CD22D}" destId="{64E637F1-4965-4318-8AB0-832E631BBEC5}" srcOrd="0" destOrd="4" presId="urn:microsoft.com/office/officeart/2005/8/layout/cycle4#1"/>
    <dgm:cxn modelId="{92829C05-C4A1-4143-99B5-5C138BBCE5BF}" type="presOf" srcId="{885DD71B-BB2B-4171-84B5-EDF996DCE2AB}" destId="{1BC905C8-365F-4958-A554-41DE267764BA}" srcOrd="1" destOrd="2" presId="urn:microsoft.com/office/officeart/2005/8/layout/cycle4#1"/>
    <dgm:cxn modelId="{1D13D87E-664A-4961-9D23-A505AB1D3D49}" type="presOf" srcId="{1739752C-89B7-4B9C-9704-3E4D2F155F5F}" destId="{1BC905C8-365F-4958-A554-41DE267764BA}" srcOrd="1" destOrd="4" presId="urn:microsoft.com/office/officeart/2005/8/layout/cycle4#1"/>
    <dgm:cxn modelId="{E8EA8E90-6DB9-4405-929E-693AC0B65752}" type="presOf" srcId="{8C1E94AE-75EE-4325-AFDB-3D35676E5A28}" destId="{B5ADA000-E4A9-4003-97E0-5D0C305C28A8}" srcOrd="0" destOrd="0" presId="urn:microsoft.com/office/officeart/2005/8/layout/cycle4#1"/>
    <dgm:cxn modelId="{0FB4E721-D490-4630-8546-802D8CBB8A5B}" srcId="{6D05A6DD-5C54-4C95-B77A-ACC25E046FBA}" destId="{6F52591F-8D83-405C-B995-0F3F80197EC0}" srcOrd="1" destOrd="0" parTransId="{D07B0582-67D5-4121-84A6-12B6804C7463}" sibTransId="{307B427A-67AF-4CA1-B901-538C8F972D0C}"/>
    <dgm:cxn modelId="{CF307027-39B5-4296-B77E-6C8A037863F9}" type="presOf" srcId="{E4C6F817-51DB-4690-8A04-8545F453B0AA}" destId="{085C8B96-E2EB-467B-B184-7F8B545A82E6}" srcOrd="1" destOrd="1" presId="urn:microsoft.com/office/officeart/2005/8/layout/cycle4#1"/>
    <dgm:cxn modelId="{D6736DDD-D4E4-4AC9-A436-42AC920EBEC3}" type="presOf" srcId="{235EF9FA-E90E-4B15-B84B-07EDA7C49C81}" destId="{CEB234C8-A00E-4044-AEAF-6F5E7066C778}" srcOrd="0" destOrd="0" presId="urn:microsoft.com/office/officeart/2005/8/layout/cycle4#1"/>
    <dgm:cxn modelId="{83981589-34E4-427A-BCD2-53E9C3B6205D}" srcId="{8C1E94AE-75EE-4325-AFDB-3D35676E5A28}" destId="{B2AF9CB6-3499-44AB-8392-AB23500B9786}" srcOrd="1" destOrd="0" parTransId="{7F1FECF3-7E5A-428F-AE42-92191D9C56FC}" sibTransId="{8B9777BF-35F3-4A35-AFBB-0F8379061635}"/>
    <dgm:cxn modelId="{E2545EF5-460E-445D-AC83-9A75308C1741}" type="presOf" srcId="{6F52591F-8D83-405C-B995-0F3F80197EC0}" destId="{E8549C5D-1B0A-438A-9084-34F3D734081A}" srcOrd="1" destOrd="1" presId="urn:microsoft.com/office/officeart/2005/8/layout/cycle4#1"/>
    <dgm:cxn modelId="{ED906A17-9B2E-4FF0-8128-32FCDE311103}" type="presOf" srcId="{08CD6E7E-5128-47B6-87F0-FB534207B250}" destId="{484D41D7-705B-44A9-AB8E-6781ABAD3AB2}" srcOrd="0" destOrd="2" presId="urn:microsoft.com/office/officeart/2005/8/layout/cycle4#1"/>
    <dgm:cxn modelId="{ED7E185E-06E8-4845-9AF7-621DE05EAE4A}" type="presOf" srcId="{9B232D5F-80DF-47DD-876A-3D4B8970E3F3}" destId="{278EF058-66F9-48C0-BD88-1BB901CBC866}" srcOrd="0" destOrd="3" presId="urn:microsoft.com/office/officeart/2005/8/layout/cycle4#1"/>
    <dgm:cxn modelId="{203B8F5C-6E52-485A-B9EB-ED69B4368A14}" type="presOf" srcId="{F27BD6B4-BA22-40D0-A1A6-7605E56029D7}" destId="{00B90D64-C90D-472A-9000-0C6403B24460}" srcOrd="1" destOrd="2" presId="urn:microsoft.com/office/officeart/2005/8/layout/cycle4#1"/>
    <dgm:cxn modelId="{FA270685-71A6-40BD-8761-62E5C8F7F9D4}" srcId="{B2AF9CB6-3499-44AB-8392-AB23500B9786}" destId="{9B232D5F-80DF-47DD-876A-3D4B8970E3F3}" srcOrd="3" destOrd="0" parTransId="{1A2AE397-36B5-4FAB-8A9D-F1446AFBCE38}" sibTransId="{E0445C0A-8ADF-4806-907E-A82577FF2E5C}"/>
    <dgm:cxn modelId="{0765AA6A-2848-4503-A8F5-49D4B1A4C766}" type="presOf" srcId="{E4C6F817-51DB-4690-8A04-8545F453B0AA}" destId="{278EF058-66F9-48C0-BD88-1BB901CBC866}" srcOrd="0" destOrd="1" presId="urn:microsoft.com/office/officeart/2005/8/layout/cycle4#1"/>
    <dgm:cxn modelId="{8C90F40F-3D96-41A5-8FF4-BCF28D5452FD}" type="presOf" srcId="{2635254F-2E4F-4A15-A848-37F74AD7DE38}" destId="{1BC905C8-365F-4958-A554-41DE267764BA}" srcOrd="1" destOrd="0" presId="urn:microsoft.com/office/officeart/2005/8/layout/cycle4#1"/>
    <dgm:cxn modelId="{0222275B-BB20-4819-946B-98CF9BE8DEAE}" type="presOf" srcId="{11E4B528-95E6-48B3-9DB3-20FC96CF7E3F}" destId="{1CCE412B-0DA6-4A06-938F-74765800AA90}" srcOrd="0" destOrd="0" presId="urn:microsoft.com/office/officeart/2005/8/layout/cycle4#1"/>
    <dgm:cxn modelId="{66DA9A4A-4F2C-430E-B09A-D4E70B9EB6CA}" srcId="{235EF9FA-E90E-4B15-B84B-07EDA7C49C81}" destId="{ADA0FB01-5050-4711-A42B-E9EAB68AE948}" srcOrd="1" destOrd="0" parTransId="{1618E55C-869E-4B0F-B760-0DFE5C65B86E}" sibTransId="{62509811-CDEE-4A48-B3D1-E8A3B1D513FE}"/>
    <dgm:cxn modelId="{B90CF561-9D12-48D1-9DE9-0A359C39631C}" type="presOf" srcId="{3775489A-2233-4899-8F64-DA0894F25366}" destId="{085C8B96-E2EB-467B-B184-7F8B545A82E6}" srcOrd="1" destOrd="2" presId="urn:microsoft.com/office/officeart/2005/8/layout/cycle4#1"/>
    <dgm:cxn modelId="{FD17753B-D8A1-4B86-9F8F-33104AB18FCC}" type="presOf" srcId="{1E63142F-F758-4DEC-8694-7F624946E4E6}" destId="{64E637F1-4965-4318-8AB0-832E631BBEC5}" srcOrd="0" destOrd="0" presId="urn:microsoft.com/office/officeart/2005/8/layout/cycle4#1"/>
    <dgm:cxn modelId="{06E2BCC5-8CEE-484E-9B5F-A8D8D2E604AB}" type="presOf" srcId="{3775489A-2233-4899-8F64-DA0894F25366}" destId="{278EF058-66F9-48C0-BD88-1BB901CBC866}" srcOrd="0" destOrd="2" presId="urn:microsoft.com/office/officeart/2005/8/layout/cycle4#1"/>
    <dgm:cxn modelId="{03E421B0-D59A-45E2-9075-424B5BE3442A}" type="presOf" srcId="{B2532C17-D2B6-4AF3-ABC6-DE705A07E45B}" destId="{E8549C5D-1B0A-438A-9084-34F3D734081A}" srcOrd="1" destOrd="0" presId="urn:microsoft.com/office/officeart/2005/8/layout/cycle4#1"/>
    <dgm:cxn modelId="{3CF7C663-C820-4299-9AD6-AD6DB7711B23}" srcId="{ADA0FB01-5050-4711-A42B-E9EAB68AE948}" destId="{F27BD6B4-BA22-40D0-A1A6-7605E56029D7}" srcOrd="0" destOrd="0" parTransId="{557552B8-F358-416A-B742-2C817FFCDB71}" sibTransId="{9B978224-6CD1-4E7E-A805-C5BB04EBB1B1}"/>
    <dgm:cxn modelId="{2D1F1066-CC2B-453C-91C2-CFE08B899531}" srcId="{11E4B528-95E6-48B3-9DB3-20FC96CF7E3F}" destId="{2635254F-2E4F-4A15-A848-37F74AD7DE38}" srcOrd="0" destOrd="0" parTransId="{F1365AA2-52CC-4CDA-8F39-5A538DF74CCD}" sibTransId="{2F496C63-857B-4182-8471-F6114DFCE425}"/>
    <dgm:cxn modelId="{B4A32D57-5D9F-420F-816B-F4205B999A1B}" type="presOf" srcId="{247D6E94-F63B-4C40-B25B-A554C9ACC3DA}" destId="{278EF058-66F9-48C0-BD88-1BB901CBC866}" srcOrd="0" destOrd="0" presId="urn:microsoft.com/office/officeart/2005/8/layout/cycle4#1"/>
    <dgm:cxn modelId="{89EA43AA-2A11-4FD6-B8BD-08F5A89C8D62}" type="presOf" srcId="{124E2D11-374C-4913-9DE6-86A4C3435617}" destId="{7F1FE45B-A9D7-4E71-B02C-93476FB82B94}" srcOrd="0" destOrd="1" presId="urn:microsoft.com/office/officeart/2005/8/layout/cycle4#1"/>
    <dgm:cxn modelId="{6298CB08-8302-47EB-B3EF-E9A344AF55B7}" type="presOf" srcId="{B2532C17-D2B6-4AF3-ABC6-DE705A07E45B}" destId="{484D41D7-705B-44A9-AB8E-6781ABAD3AB2}" srcOrd="0" destOrd="0" presId="urn:microsoft.com/office/officeart/2005/8/layout/cycle4#1"/>
    <dgm:cxn modelId="{EB9BA1EE-6C9A-4F51-9760-F29E50AA239D}" srcId="{11E4B528-95E6-48B3-9DB3-20FC96CF7E3F}" destId="{8FAA40A4-6972-4A6D-874D-82136F1A4170}" srcOrd="3" destOrd="0" parTransId="{CC31DE5E-54C8-4347-A1B4-B5CF9450F369}" sibTransId="{23547A5A-9A4D-47E2-8EAE-82E2170E0972}"/>
    <dgm:cxn modelId="{5FE7715C-4880-4C63-B333-37D16429E918}" type="presOf" srcId="{0E3A881F-D2C4-4002-B576-6951802A13A4}" destId="{00B90D64-C90D-472A-9000-0C6403B24460}" srcOrd="1" destOrd="5" presId="urn:microsoft.com/office/officeart/2005/8/layout/cycle4#1"/>
    <dgm:cxn modelId="{D856249C-8BA1-45ED-B187-7082EBA5A573}" type="presOf" srcId="{2635254F-2E4F-4A15-A848-37F74AD7DE38}" destId="{7F1FE45B-A9D7-4E71-B02C-93476FB82B94}" srcOrd="0" destOrd="0" presId="urn:microsoft.com/office/officeart/2005/8/layout/cycle4#1"/>
    <dgm:cxn modelId="{BA9F9B81-45C6-4F4C-8CF9-DE2CE8288EF8}" type="presOf" srcId="{9B232D5F-80DF-47DD-876A-3D4B8970E3F3}" destId="{085C8B96-E2EB-467B-B184-7F8B545A82E6}" srcOrd="1" destOrd="3" presId="urn:microsoft.com/office/officeart/2005/8/layout/cycle4#1"/>
    <dgm:cxn modelId="{D32254FC-990B-4CB4-8D2A-B2ED745A31FA}" type="presOf" srcId="{247D6E94-F63B-4C40-B25B-A554C9ACC3DA}" destId="{085C8B96-E2EB-467B-B184-7F8B545A82E6}" srcOrd="1" destOrd="0" presId="urn:microsoft.com/office/officeart/2005/8/layout/cycle4#1"/>
    <dgm:cxn modelId="{287C2336-6E57-4DC8-AFD1-B4F32905D45C}" type="presOf" srcId="{ADA0FB01-5050-4711-A42B-E9EAB68AE948}" destId="{64E637F1-4965-4318-8AB0-832E631BBEC5}" srcOrd="0" destOrd="1" presId="urn:microsoft.com/office/officeart/2005/8/layout/cycle4#1"/>
    <dgm:cxn modelId="{1633E090-8555-4281-B3FE-5B401C60F0A5}" srcId="{B2AF9CB6-3499-44AB-8392-AB23500B9786}" destId="{247D6E94-F63B-4C40-B25B-A554C9ACC3DA}" srcOrd="0" destOrd="0" parTransId="{CA19ABDE-E017-43B5-84B0-CC923D94F17D}" sibTransId="{F8964B68-ABDC-48BA-B293-30CA7504AE95}"/>
    <dgm:cxn modelId="{CC6155DE-3BF1-4420-8DB2-655452DF8606}" type="presOf" srcId="{ADA0FB01-5050-4711-A42B-E9EAB68AE948}" destId="{00B90D64-C90D-472A-9000-0C6403B24460}" srcOrd="1" destOrd="1" presId="urn:microsoft.com/office/officeart/2005/8/layout/cycle4#1"/>
    <dgm:cxn modelId="{EE725680-F1CA-4915-BDBE-2B6528CF0742}" type="presOf" srcId="{48E43930-544E-4E92-A242-7EC7590CD22D}" destId="{00B90D64-C90D-472A-9000-0C6403B24460}" srcOrd="1" destOrd="4" presId="urn:microsoft.com/office/officeart/2005/8/layout/cycle4#1"/>
    <dgm:cxn modelId="{72A2D056-A775-4CD5-A8AB-0CDE9510711E}" srcId="{F27BD6B4-BA22-40D0-A1A6-7605E56029D7}" destId="{48E43930-544E-4E92-A242-7EC7590CD22D}" srcOrd="1" destOrd="0" parTransId="{49EBF3D3-4303-4244-88B5-3660D4D043D5}" sibTransId="{C02459EF-6B2C-4020-81B0-A89B495AA56F}"/>
    <dgm:cxn modelId="{C24CBBDA-A338-433D-A980-B2D065F3A53B}" type="presOf" srcId="{1E63142F-F758-4DEC-8694-7F624946E4E6}" destId="{00B90D64-C90D-472A-9000-0C6403B24460}" srcOrd="1" destOrd="0" presId="urn:microsoft.com/office/officeart/2005/8/layout/cycle4#1"/>
    <dgm:cxn modelId="{71F2F61F-3CBA-4444-A1C6-433BFE89B6F7}" type="presOf" srcId="{58BD515B-9D37-4964-814A-9B7D4D28C2BF}" destId="{64E637F1-4965-4318-8AB0-832E631BBEC5}" srcOrd="0" destOrd="3" presId="urn:microsoft.com/office/officeart/2005/8/layout/cycle4#1"/>
    <dgm:cxn modelId="{1583DB2C-1632-436C-AFDA-1E587FAA6134}" type="presOf" srcId="{B2AF9CB6-3499-44AB-8392-AB23500B9786}" destId="{3531F69B-7EC9-41AE-AB8D-EC7C470E66A2}" srcOrd="0" destOrd="0" presId="urn:microsoft.com/office/officeart/2005/8/layout/cycle4#1"/>
    <dgm:cxn modelId="{C24BB7EF-E450-41E5-AF65-72FF72274167}" srcId="{F27BD6B4-BA22-40D0-A1A6-7605E56029D7}" destId="{58BD515B-9D37-4964-814A-9B7D4D28C2BF}" srcOrd="0" destOrd="0" parTransId="{0131167D-DB9D-4FBC-BDD0-82F3981625D1}" sibTransId="{7E0E3424-8BCF-485B-8B8D-EC82708FA297}"/>
    <dgm:cxn modelId="{80E98D20-843A-476E-AE4C-A55DCCC3A120}" srcId="{6D05A6DD-5C54-4C95-B77A-ACC25E046FBA}" destId="{08CD6E7E-5128-47B6-87F0-FB534207B250}" srcOrd="2" destOrd="0" parTransId="{654FE5BC-89A7-4BFA-87AE-4549BF1BA8D7}" sibTransId="{041D3663-4124-443A-98DF-7201D9AACD42}"/>
    <dgm:cxn modelId="{87A3E99D-D37B-429B-A387-34168D0C0AA9}" srcId="{6D05A6DD-5C54-4C95-B77A-ACC25E046FBA}" destId="{B2532C17-D2B6-4AF3-ABC6-DE705A07E45B}" srcOrd="0" destOrd="0" parTransId="{989E5165-6225-4CDD-8A75-8AF6586664F5}" sibTransId="{15A566DA-AC50-46B8-9133-4FCF3DBCE224}"/>
    <dgm:cxn modelId="{EDE96564-4970-4102-8862-B965CB23C328}" type="presOf" srcId="{6D05A6DD-5C54-4C95-B77A-ACC25E046FBA}" destId="{904D7F95-74C4-4E13-BA19-C1C906D7F819}" srcOrd="0" destOrd="0" presId="urn:microsoft.com/office/officeart/2005/8/layout/cycle4#1"/>
    <dgm:cxn modelId="{EF93946B-F91D-4B58-A201-D15C0D29B9DA}" srcId="{8C1E94AE-75EE-4325-AFDB-3D35676E5A28}" destId="{11E4B528-95E6-48B3-9DB3-20FC96CF7E3F}" srcOrd="0" destOrd="0" parTransId="{2136BC01-E7AE-45D4-B851-010CC133BAFC}" sibTransId="{46C0C68C-50A8-43FB-95BA-C51669E91FD7}"/>
    <dgm:cxn modelId="{FC778160-9402-4670-A1A2-00DDDB0E219E}" type="presOf" srcId="{885DD71B-BB2B-4171-84B5-EDF996DCE2AB}" destId="{7F1FE45B-A9D7-4E71-B02C-93476FB82B94}" srcOrd="0" destOrd="2" presId="urn:microsoft.com/office/officeart/2005/8/layout/cycle4#1"/>
    <dgm:cxn modelId="{942A4CD8-A628-4E70-8866-C93B3B2829AB}" type="presOf" srcId="{8FAA40A4-6972-4A6D-874D-82136F1A4170}" destId="{7F1FE45B-A9D7-4E71-B02C-93476FB82B94}" srcOrd="0" destOrd="3" presId="urn:microsoft.com/office/officeart/2005/8/layout/cycle4#1"/>
    <dgm:cxn modelId="{AF3BEA52-3031-498A-BFF6-3EB27AC9F177}" type="presOf" srcId="{08CD6E7E-5128-47B6-87F0-FB534207B250}" destId="{E8549C5D-1B0A-438A-9084-34F3D734081A}" srcOrd="1" destOrd="2" presId="urn:microsoft.com/office/officeart/2005/8/layout/cycle4#1"/>
    <dgm:cxn modelId="{6B53680F-7012-41BC-A93F-4E272576FE1A}" srcId="{235EF9FA-E90E-4B15-B84B-07EDA7C49C81}" destId="{0E3A881F-D2C4-4002-B576-6951802A13A4}" srcOrd="2" destOrd="0" parTransId="{6D1183AD-DA7A-4A27-AD4B-1B8B209C941F}" sibTransId="{A4AE67BA-4EC0-4B9D-AB71-29CAA7DACDCB}"/>
    <dgm:cxn modelId="{951B1DAB-FBE8-4B60-959B-EAC4CC414814}" type="presOf" srcId="{58BD515B-9D37-4964-814A-9B7D4D28C2BF}" destId="{00B90D64-C90D-472A-9000-0C6403B24460}" srcOrd="1" destOrd="3" presId="urn:microsoft.com/office/officeart/2005/8/layout/cycle4#1"/>
    <dgm:cxn modelId="{72F4CDEF-C77E-4578-B173-B32E6B0A4B9C}" type="presOf" srcId="{8FAA40A4-6972-4A6D-874D-82136F1A4170}" destId="{1BC905C8-365F-4958-A554-41DE267764BA}" srcOrd="1" destOrd="3" presId="urn:microsoft.com/office/officeart/2005/8/layout/cycle4#1"/>
    <dgm:cxn modelId="{509741CE-82CF-4E67-A608-78055172202E}" srcId="{8C1E94AE-75EE-4325-AFDB-3D35676E5A28}" destId="{235EF9FA-E90E-4B15-B84B-07EDA7C49C81}" srcOrd="3" destOrd="0" parTransId="{0F6B87F3-0BAA-474B-9721-339B2A48AA79}" sibTransId="{9A08D554-0EA3-4878-B447-FF82EEAE3350}"/>
    <dgm:cxn modelId="{B0C62D21-4546-48C5-8EB4-5859A773D556}" type="presOf" srcId="{0E3A881F-D2C4-4002-B576-6951802A13A4}" destId="{64E637F1-4965-4318-8AB0-832E631BBEC5}" srcOrd="0" destOrd="5" presId="urn:microsoft.com/office/officeart/2005/8/layout/cycle4#1"/>
    <dgm:cxn modelId="{F4669AAA-98D2-4BDE-9A73-C8F38DB70276}" srcId="{235EF9FA-E90E-4B15-B84B-07EDA7C49C81}" destId="{1E63142F-F758-4DEC-8694-7F624946E4E6}" srcOrd="0" destOrd="0" parTransId="{AB9CC5A3-10AB-48BF-89F5-82AD4C951201}" sibTransId="{874B449C-A15A-4676-A883-FA20B9D60157}"/>
    <dgm:cxn modelId="{0E13C4A9-0895-4E37-8C31-C95D49ED31A6}" srcId="{B2AF9CB6-3499-44AB-8392-AB23500B9786}" destId="{3775489A-2233-4899-8F64-DA0894F25366}" srcOrd="2" destOrd="0" parTransId="{F4DF25FF-543B-42DE-9F1A-3B0E9D3C5646}" sibTransId="{2DA771EE-2484-4D5C-9BB4-D7833D6ACA89}"/>
    <dgm:cxn modelId="{0F0D293E-EA3F-4446-A497-363A3EAA507D}" srcId="{11E4B528-95E6-48B3-9DB3-20FC96CF7E3F}" destId="{885DD71B-BB2B-4171-84B5-EDF996DCE2AB}" srcOrd="2" destOrd="0" parTransId="{3E8C944B-DBFE-46C7-BE01-AFE0FEB04222}" sibTransId="{7E2454F6-B281-4A60-974A-637C5A177598}"/>
    <dgm:cxn modelId="{F34E1AA6-FC16-4541-82EA-8B35571E5D48}" type="presOf" srcId="{1739752C-89B7-4B9C-9704-3E4D2F155F5F}" destId="{7F1FE45B-A9D7-4E71-B02C-93476FB82B94}" srcOrd="0" destOrd="4" presId="urn:microsoft.com/office/officeart/2005/8/layout/cycle4#1"/>
    <dgm:cxn modelId="{7F21CF6F-EE38-4676-A376-879C5A87F252}" srcId="{8C1E94AE-75EE-4325-AFDB-3D35676E5A28}" destId="{6D05A6DD-5C54-4C95-B77A-ACC25E046FBA}" srcOrd="2" destOrd="0" parTransId="{4CEABA98-610A-499B-9A23-0AF0DA5884BA}" sibTransId="{2C61F893-D90F-4A1D-B7C0-2E88D08EFEAF}"/>
    <dgm:cxn modelId="{9B41A7B9-4DF6-4F86-A89A-9AD898B5619F}" srcId="{B2AF9CB6-3499-44AB-8392-AB23500B9786}" destId="{E4C6F817-51DB-4690-8A04-8545F453B0AA}" srcOrd="1" destOrd="0" parTransId="{BF7EE673-D936-4C82-BB7C-0FC48523DDFB}" sibTransId="{5027151A-99E4-4839-A26D-BB4661EA5AB0}"/>
    <dgm:cxn modelId="{46C8C193-8230-4CA4-B32F-5DC76BA94267}" srcId="{11E4B528-95E6-48B3-9DB3-20FC96CF7E3F}" destId="{1739752C-89B7-4B9C-9704-3E4D2F155F5F}" srcOrd="4" destOrd="0" parTransId="{C669CA07-7748-44F8-8320-906FF96EFF08}" sibTransId="{93717896-58C9-45E2-8122-A14FEDDECA59}"/>
    <dgm:cxn modelId="{4038FE65-AE2C-43F1-AC9F-23D6DA857C7E}" type="presOf" srcId="{124E2D11-374C-4913-9DE6-86A4C3435617}" destId="{1BC905C8-365F-4958-A554-41DE267764BA}" srcOrd="1" destOrd="1" presId="urn:microsoft.com/office/officeart/2005/8/layout/cycle4#1"/>
    <dgm:cxn modelId="{C6D24187-23A2-4854-A4EA-2F3E937F322B}" srcId="{11E4B528-95E6-48B3-9DB3-20FC96CF7E3F}" destId="{124E2D11-374C-4913-9DE6-86A4C3435617}" srcOrd="1" destOrd="0" parTransId="{07932E28-AAAB-4315-8CA1-2BC65003EE9E}" sibTransId="{7A7AFB69-F195-4879-89DE-045CE9AAA0A1}"/>
    <dgm:cxn modelId="{E3CE5F65-FBD5-4F4F-BCA8-5B348B6C86CF}" type="presOf" srcId="{F27BD6B4-BA22-40D0-A1A6-7605E56029D7}" destId="{64E637F1-4965-4318-8AB0-832E631BBEC5}" srcOrd="0" destOrd="2" presId="urn:microsoft.com/office/officeart/2005/8/layout/cycle4#1"/>
    <dgm:cxn modelId="{43CDC796-927C-4EDB-85D9-F6892C35EC08}" type="presOf" srcId="{6F52591F-8D83-405C-B995-0F3F80197EC0}" destId="{484D41D7-705B-44A9-AB8E-6781ABAD3AB2}" srcOrd="0" destOrd="1" presId="urn:microsoft.com/office/officeart/2005/8/layout/cycle4#1"/>
    <dgm:cxn modelId="{327940B5-2E09-4E80-9FCE-6BF45B1E51B7}" type="presParOf" srcId="{B5ADA000-E4A9-4003-97E0-5D0C305C28A8}" destId="{4B9EE46C-A2A0-486C-8E67-5E164C05D41B}" srcOrd="0" destOrd="0" presId="urn:microsoft.com/office/officeart/2005/8/layout/cycle4#1"/>
    <dgm:cxn modelId="{56899346-D8D5-426C-B58B-02EE2F3846F8}" type="presParOf" srcId="{4B9EE46C-A2A0-486C-8E67-5E164C05D41B}" destId="{D02DE062-BFC3-4E55-9EF1-70FDFB2D2FC2}" srcOrd="0" destOrd="0" presId="urn:microsoft.com/office/officeart/2005/8/layout/cycle4#1"/>
    <dgm:cxn modelId="{49A3B676-1244-45F0-9A0D-C1B5C2BB5F91}" type="presParOf" srcId="{D02DE062-BFC3-4E55-9EF1-70FDFB2D2FC2}" destId="{7F1FE45B-A9D7-4E71-B02C-93476FB82B94}" srcOrd="0" destOrd="0" presId="urn:microsoft.com/office/officeart/2005/8/layout/cycle4#1"/>
    <dgm:cxn modelId="{41D3263C-1A9D-4A06-BFB4-8DAC4A25532A}" type="presParOf" srcId="{D02DE062-BFC3-4E55-9EF1-70FDFB2D2FC2}" destId="{1BC905C8-365F-4958-A554-41DE267764BA}" srcOrd="1" destOrd="0" presId="urn:microsoft.com/office/officeart/2005/8/layout/cycle4#1"/>
    <dgm:cxn modelId="{6547F337-C719-4E6F-A1EB-9E0D91579B96}" type="presParOf" srcId="{4B9EE46C-A2A0-486C-8E67-5E164C05D41B}" destId="{A5F09CD9-7B3B-40D6-9A63-6DD2BCF850B5}" srcOrd="1" destOrd="0" presId="urn:microsoft.com/office/officeart/2005/8/layout/cycle4#1"/>
    <dgm:cxn modelId="{EBC27B03-64A4-409D-9E53-B0D7FC1A7EF6}" type="presParOf" srcId="{A5F09CD9-7B3B-40D6-9A63-6DD2BCF850B5}" destId="{278EF058-66F9-48C0-BD88-1BB901CBC866}" srcOrd="0" destOrd="0" presId="urn:microsoft.com/office/officeart/2005/8/layout/cycle4#1"/>
    <dgm:cxn modelId="{9847EE3F-E4A7-4F37-92E6-D2E2F68E3F1A}" type="presParOf" srcId="{A5F09CD9-7B3B-40D6-9A63-6DD2BCF850B5}" destId="{085C8B96-E2EB-467B-B184-7F8B545A82E6}" srcOrd="1" destOrd="0" presId="urn:microsoft.com/office/officeart/2005/8/layout/cycle4#1"/>
    <dgm:cxn modelId="{F5AE54CE-2924-46FB-9ACD-60D183ADD237}" type="presParOf" srcId="{4B9EE46C-A2A0-486C-8E67-5E164C05D41B}" destId="{86A90F9D-64D7-4633-AF12-9F244F596384}" srcOrd="2" destOrd="0" presId="urn:microsoft.com/office/officeart/2005/8/layout/cycle4#1"/>
    <dgm:cxn modelId="{3A0BAE82-4020-4E1D-9F2A-FC4A09C7863F}" type="presParOf" srcId="{86A90F9D-64D7-4633-AF12-9F244F596384}" destId="{484D41D7-705B-44A9-AB8E-6781ABAD3AB2}" srcOrd="0" destOrd="0" presId="urn:microsoft.com/office/officeart/2005/8/layout/cycle4#1"/>
    <dgm:cxn modelId="{D9E41036-46BE-4E80-8312-FE5452D07401}" type="presParOf" srcId="{86A90F9D-64D7-4633-AF12-9F244F596384}" destId="{E8549C5D-1B0A-438A-9084-34F3D734081A}" srcOrd="1" destOrd="0" presId="urn:microsoft.com/office/officeart/2005/8/layout/cycle4#1"/>
    <dgm:cxn modelId="{AC8BFA79-1669-4132-9246-74BA2D683F03}" type="presParOf" srcId="{4B9EE46C-A2A0-486C-8E67-5E164C05D41B}" destId="{788A8FFF-B06D-462C-818A-C07C0F006120}" srcOrd="3" destOrd="0" presId="urn:microsoft.com/office/officeart/2005/8/layout/cycle4#1"/>
    <dgm:cxn modelId="{593E2259-82E9-4F3B-9B4A-71B5FFB406D9}" type="presParOf" srcId="{788A8FFF-B06D-462C-818A-C07C0F006120}" destId="{64E637F1-4965-4318-8AB0-832E631BBEC5}" srcOrd="0" destOrd="0" presId="urn:microsoft.com/office/officeart/2005/8/layout/cycle4#1"/>
    <dgm:cxn modelId="{028760AB-D233-488B-9BCC-4070C035D419}" type="presParOf" srcId="{788A8FFF-B06D-462C-818A-C07C0F006120}" destId="{00B90D64-C90D-472A-9000-0C6403B24460}" srcOrd="1" destOrd="0" presId="urn:microsoft.com/office/officeart/2005/8/layout/cycle4#1"/>
    <dgm:cxn modelId="{58647E41-DCC2-44E9-91B0-D7D0537E37F3}" type="presParOf" srcId="{4B9EE46C-A2A0-486C-8E67-5E164C05D41B}" destId="{C4AAB2D3-55CF-45A8-8B92-49FB4E02D835}" srcOrd="4" destOrd="0" presId="urn:microsoft.com/office/officeart/2005/8/layout/cycle4#1"/>
    <dgm:cxn modelId="{F536736C-927E-4205-8E23-4EDD676338DF}" type="presParOf" srcId="{B5ADA000-E4A9-4003-97E0-5D0C305C28A8}" destId="{8E65CDDF-7921-47FA-9934-31C5ECDCF92B}" srcOrd="1" destOrd="0" presId="urn:microsoft.com/office/officeart/2005/8/layout/cycle4#1"/>
    <dgm:cxn modelId="{F3508974-B7A0-4977-A72C-DBA4CA95CE0D}" type="presParOf" srcId="{8E65CDDF-7921-47FA-9934-31C5ECDCF92B}" destId="{1CCE412B-0DA6-4A06-938F-74765800AA90}" srcOrd="0" destOrd="0" presId="urn:microsoft.com/office/officeart/2005/8/layout/cycle4#1"/>
    <dgm:cxn modelId="{651C7208-AF49-42E2-91DE-ED9696F4F30F}" type="presParOf" srcId="{8E65CDDF-7921-47FA-9934-31C5ECDCF92B}" destId="{3531F69B-7EC9-41AE-AB8D-EC7C470E66A2}" srcOrd="1" destOrd="0" presId="urn:microsoft.com/office/officeart/2005/8/layout/cycle4#1"/>
    <dgm:cxn modelId="{A4F68013-64D8-46A0-ACCE-F871E7248456}" type="presParOf" srcId="{8E65CDDF-7921-47FA-9934-31C5ECDCF92B}" destId="{904D7F95-74C4-4E13-BA19-C1C906D7F819}" srcOrd="2" destOrd="0" presId="urn:microsoft.com/office/officeart/2005/8/layout/cycle4#1"/>
    <dgm:cxn modelId="{307A0EC4-F61A-4153-8517-9A78A48BAFF7}" type="presParOf" srcId="{8E65CDDF-7921-47FA-9934-31C5ECDCF92B}" destId="{CEB234C8-A00E-4044-AEAF-6F5E7066C778}" srcOrd="3" destOrd="0" presId="urn:microsoft.com/office/officeart/2005/8/layout/cycle4#1"/>
    <dgm:cxn modelId="{6E881737-EB67-417F-84A4-14A8A7FCDA73}" type="presParOf" srcId="{8E65CDDF-7921-47FA-9934-31C5ECDCF92B}" destId="{5A03AA49-85FA-4A97-BA67-2F51C86997FF}" srcOrd="4" destOrd="0" presId="urn:microsoft.com/office/officeart/2005/8/layout/cycle4#1"/>
    <dgm:cxn modelId="{704C2AE3-6DAE-4F64-914F-3D613FDC29FA}" type="presParOf" srcId="{B5ADA000-E4A9-4003-97E0-5D0C305C28A8}" destId="{35A7D14D-226A-43AA-8386-B92BD94B9C7C}" srcOrd="2" destOrd="0" presId="urn:microsoft.com/office/officeart/2005/8/layout/cycle4#1"/>
    <dgm:cxn modelId="{BFF08311-D085-49B5-9147-B58319B16D6C}" type="presParOf" srcId="{B5ADA000-E4A9-4003-97E0-5D0C305C28A8}" destId="{20EE78D4-17D0-4857-893D-8E625E63DA2B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xmlns="" relId="rId2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C1E94AE-75EE-4325-AFDB-3D35676E5A28}" type="doc">
      <dgm:prSet loTypeId="urn:microsoft.com/office/officeart/2005/8/layout/cycle4#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1E4B528-95E6-48B3-9DB3-20FC96CF7E3F}">
      <dgm:prSet phldrT="[Szöveg]"/>
      <dgm:spPr/>
      <dgm:t>
        <a:bodyPr/>
        <a:lstStyle/>
        <a:p>
          <a:r>
            <a:rPr lang="hu-HU" dirty="0" smtClean="0"/>
            <a:t>Szocialista, kommunista,</a:t>
          </a:r>
        </a:p>
        <a:p>
          <a:r>
            <a:rPr lang="hu-HU" dirty="0" smtClean="0"/>
            <a:t>parasztpárti baloldal</a:t>
          </a:r>
          <a:endParaRPr lang="hu-HU" dirty="0"/>
        </a:p>
      </dgm:t>
    </dgm:pt>
    <dgm:pt modelId="{2136BC01-E7AE-45D4-B851-010CC133BAFC}" type="parTrans" cxnId="{EF93946B-F91D-4B58-A201-D15C0D29B9DA}">
      <dgm:prSet/>
      <dgm:spPr/>
      <dgm:t>
        <a:bodyPr/>
        <a:lstStyle/>
        <a:p>
          <a:endParaRPr lang="hu-HU"/>
        </a:p>
      </dgm:t>
    </dgm:pt>
    <dgm:pt modelId="{46C0C68C-50A8-43FB-95BA-C51669E91FD7}" type="sibTrans" cxnId="{EF93946B-F91D-4B58-A201-D15C0D29B9DA}">
      <dgm:prSet/>
      <dgm:spPr/>
      <dgm:t>
        <a:bodyPr/>
        <a:lstStyle/>
        <a:p>
          <a:endParaRPr lang="hu-HU"/>
        </a:p>
      </dgm:t>
    </dgm:pt>
    <dgm:pt modelId="{2635254F-2E4F-4A15-A848-37F74AD7DE38}">
      <dgm:prSet phldrT="[Szöveg]"/>
      <dgm:spPr/>
      <dgm:t>
        <a:bodyPr/>
        <a:lstStyle/>
        <a:p>
          <a:r>
            <a:rPr lang="hu-HU" dirty="0" smtClean="0"/>
            <a:t>Darvas József </a:t>
          </a:r>
          <a:endParaRPr lang="hu-HU" dirty="0"/>
        </a:p>
      </dgm:t>
    </dgm:pt>
    <dgm:pt modelId="{F1365AA2-52CC-4CDA-8F39-5A538DF74CCD}" type="parTrans" cxnId="{2D1F1066-CC2B-453C-91C2-CFE08B899531}">
      <dgm:prSet/>
      <dgm:spPr/>
      <dgm:t>
        <a:bodyPr/>
        <a:lstStyle/>
        <a:p>
          <a:endParaRPr lang="hu-HU"/>
        </a:p>
      </dgm:t>
    </dgm:pt>
    <dgm:pt modelId="{2F496C63-857B-4182-8471-F6114DFCE425}" type="sibTrans" cxnId="{2D1F1066-CC2B-453C-91C2-CFE08B899531}">
      <dgm:prSet/>
      <dgm:spPr/>
      <dgm:t>
        <a:bodyPr/>
        <a:lstStyle/>
        <a:p>
          <a:endParaRPr lang="hu-HU"/>
        </a:p>
      </dgm:t>
    </dgm:pt>
    <dgm:pt modelId="{B2AF9CB6-3499-44AB-8392-AB23500B9786}">
      <dgm:prSet phldrT="[Szöveg]"/>
      <dgm:spPr/>
      <dgm:t>
        <a:bodyPr/>
        <a:lstStyle/>
        <a:p>
          <a:r>
            <a:rPr lang="hu-HU" dirty="0" smtClean="0"/>
            <a:t>Szociografikus irodalom, népképviselet</a:t>
          </a:r>
          <a:endParaRPr lang="hu-HU" dirty="0"/>
        </a:p>
      </dgm:t>
    </dgm:pt>
    <dgm:pt modelId="{7F1FECF3-7E5A-428F-AE42-92191D9C56FC}" type="parTrans" cxnId="{83981589-34E4-427A-BCD2-53E9C3B6205D}">
      <dgm:prSet/>
      <dgm:spPr/>
      <dgm:t>
        <a:bodyPr/>
        <a:lstStyle/>
        <a:p>
          <a:endParaRPr lang="hu-HU"/>
        </a:p>
      </dgm:t>
    </dgm:pt>
    <dgm:pt modelId="{8B9777BF-35F3-4A35-AFBB-0F8379061635}" type="sibTrans" cxnId="{83981589-34E4-427A-BCD2-53E9C3B6205D}">
      <dgm:prSet/>
      <dgm:spPr/>
      <dgm:t>
        <a:bodyPr/>
        <a:lstStyle/>
        <a:p>
          <a:endParaRPr lang="hu-HU"/>
        </a:p>
      </dgm:t>
    </dgm:pt>
    <dgm:pt modelId="{247D6E94-F63B-4C40-B25B-A554C9ACC3DA}">
      <dgm:prSet phldrT="[Szöveg]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u-HU" dirty="0"/>
        </a:p>
      </dgm:t>
    </dgm:pt>
    <dgm:pt modelId="{CA19ABDE-E017-43B5-84B0-CC923D94F17D}" type="parTrans" cxnId="{1633E090-8555-4281-B3FE-5B401C60F0A5}">
      <dgm:prSet/>
      <dgm:spPr/>
      <dgm:t>
        <a:bodyPr/>
        <a:lstStyle/>
        <a:p>
          <a:endParaRPr lang="hu-HU"/>
        </a:p>
      </dgm:t>
    </dgm:pt>
    <dgm:pt modelId="{F8964B68-ABDC-48BA-B293-30CA7504AE95}" type="sibTrans" cxnId="{1633E090-8555-4281-B3FE-5B401C60F0A5}">
      <dgm:prSet/>
      <dgm:spPr/>
      <dgm:t>
        <a:bodyPr/>
        <a:lstStyle/>
        <a:p>
          <a:endParaRPr lang="hu-HU"/>
        </a:p>
      </dgm:t>
    </dgm:pt>
    <dgm:pt modelId="{6D05A6DD-5C54-4C95-B77A-ACC25E046FBA}">
      <dgm:prSet phldrT="[Szöveg]"/>
      <dgm:spPr/>
      <dgm:t>
        <a:bodyPr/>
        <a:lstStyle/>
        <a:p>
          <a:r>
            <a:rPr lang="hu-HU" dirty="0" smtClean="0"/>
            <a:t>Politikai, parasztpárti </a:t>
          </a:r>
        </a:p>
        <a:p>
          <a:r>
            <a:rPr lang="hu-HU" dirty="0" smtClean="0"/>
            <a:t>szándékok</a:t>
          </a:r>
          <a:endParaRPr lang="hu-HU" dirty="0"/>
        </a:p>
      </dgm:t>
    </dgm:pt>
    <dgm:pt modelId="{4CEABA98-610A-499B-9A23-0AF0DA5884BA}" type="parTrans" cxnId="{7F21CF6F-EE38-4676-A376-879C5A87F252}">
      <dgm:prSet/>
      <dgm:spPr/>
      <dgm:t>
        <a:bodyPr/>
        <a:lstStyle/>
        <a:p>
          <a:endParaRPr lang="hu-HU"/>
        </a:p>
      </dgm:t>
    </dgm:pt>
    <dgm:pt modelId="{2C61F893-D90F-4A1D-B7C0-2E88D08EFEAF}" type="sibTrans" cxnId="{7F21CF6F-EE38-4676-A376-879C5A87F252}">
      <dgm:prSet/>
      <dgm:spPr/>
      <dgm:t>
        <a:bodyPr/>
        <a:lstStyle/>
        <a:p>
          <a:endParaRPr lang="hu-HU"/>
        </a:p>
      </dgm:t>
    </dgm:pt>
    <dgm:pt modelId="{B2532C17-D2B6-4AF3-ABC6-DE705A07E45B}">
      <dgm:prSet phldrT="[Szöveg]"/>
      <dgm:spPr/>
      <dgm:t>
        <a:bodyPr/>
        <a:lstStyle/>
        <a:p>
          <a:pPr algn="ctr"/>
          <a:r>
            <a:rPr lang="hu-HU" dirty="0" smtClean="0"/>
            <a:t>Kovács Imre</a:t>
          </a:r>
          <a:endParaRPr lang="hu-HU" dirty="0"/>
        </a:p>
      </dgm:t>
    </dgm:pt>
    <dgm:pt modelId="{989E5165-6225-4CDD-8A75-8AF6586664F5}" type="parTrans" cxnId="{87A3E99D-D37B-429B-A387-34168D0C0AA9}">
      <dgm:prSet/>
      <dgm:spPr/>
      <dgm:t>
        <a:bodyPr/>
        <a:lstStyle/>
        <a:p>
          <a:endParaRPr lang="hu-HU"/>
        </a:p>
      </dgm:t>
    </dgm:pt>
    <dgm:pt modelId="{15A566DA-AC50-46B8-9133-4FCF3DBCE224}" type="sibTrans" cxnId="{87A3E99D-D37B-429B-A387-34168D0C0AA9}">
      <dgm:prSet/>
      <dgm:spPr/>
      <dgm:t>
        <a:bodyPr/>
        <a:lstStyle/>
        <a:p>
          <a:endParaRPr lang="hu-HU"/>
        </a:p>
      </dgm:t>
    </dgm:pt>
    <dgm:pt modelId="{235EF9FA-E90E-4B15-B84B-07EDA7C49C81}">
      <dgm:prSet phldrT="[Szöveg]"/>
      <dgm:spPr/>
      <dgm:t>
        <a:bodyPr/>
        <a:lstStyle/>
        <a:p>
          <a:r>
            <a:rPr lang="hu-HU" dirty="0" smtClean="0"/>
            <a:t>Elvi baloldalon, ill. a radikálistól a szélsőjobboldalig</a:t>
          </a:r>
          <a:endParaRPr lang="hu-HU" dirty="0"/>
        </a:p>
      </dgm:t>
    </dgm:pt>
    <dgm:pt modelId="{0F6B87F3-0BAA-474B-9721-339B2A48AA79}" type="parTrans" cxnId="{509741CE-82CF-4E67-A608-78055172202E}">
      <dgm:prSet/>
      <dgm:spPr/>
      <dgm:t>
        <a:bodyPr/>
        <a:lstStyle/>
        <a:p>
          <a:endParaRPr lang="hu-HU"/>
        </a:p>
      </dgm:t>
    </dgm:pt>
    <dgm:pt modelId="{9A08D554-0EA3-4878-B447-FF82EEAE3350}" type="sibTrans" cxnId="{509741CE-82CF-4E67-A608-78055172202E}">
      <dgm:prSet/>
      <dgm:spPr/>
      <dgm:t>
        <a:bodyPr/>
        <a:lstStyle/>
        <a:p>
          <a:endParaRPr lang="hu-HU"/>
        </a:p>
      </dgm:t>
    </dgm:pt>
    <dgm:pt modelId="{1E63142F-F758-4DEC-8694-7F624946E4E6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>
              <a:solidFill>
                <a:schemeClr val="bg2">
                  <a:lumMod val="25000"/>
                </a:schemeClr>
              </a:solidFill>
            </a:rPr>
            <a:t>Nagy Lajos</a:t>
          </a:r>
        </a:p>
      </dgm:t>
    </dgm:pt>
    <dgm:pt modelId="{AB9CC5A3-10AB-48BF-89F5-82AD4C951201}" type="parTrans" cxnId="{F4669AAA-98D2-4BDE-9A73-C8F38DB70276}">
      <dgm:prSet/>
      <dgm:spPr/>
      <dgm:t>
        <a:bodyPr/>
        <a:lstStyle/>
        <a:p>
          <a:endParaRPr lang="hu-HU"/>
        </a:p>
      </dgm:t>
    </dgm:pt>
    <dgm:pt modelId="{874B449C-A15A-4676-A883-FA20B9D60157}" type="sibTrans" cxnId="{F4669AAA-98D2-4BDE-9A73-C8F38DB70276}">
      <dgm:prSet/>
      <dgm:spPr/>
      <dgm:t>
        <a:bodyPr/>
        <a:lstStyle/>
        <a:p>
          <a:endParaRPr lang="hu-HU"/>
        </a:p>
      </dgm:t>
    </dgm:pt>
    <dgm:pt modelId="{124E2D11-374C-4913-9DE6-86A4C3435617}">
      <dgm:prSet phldrT="[Szöveg]"/>
      <dgm:spPr/>
      <dgm:t>
        <a:bodyPr/>
        <a:lstStyle/>
        <a:p>
          <a:r>
            <a:rPr lang="hu-HU" dirty="0" smtClean="0"/>
            <a:t>Erdei Ferenc</a:t>
          </a:r>
          <a:endParaRPr lang="hu-HU" dirty="0"/>
        </a:p>
      </dgm:t>
    </dgm:pt>
    <dgm:pt modelId="{07932E28-AAAB-4315-8CA1-2BC65003EE9E}" type="parTrans" cxnId="{C6D24187-23A2-4854-A4EA-2F3E937F322B}">
      <dgm:prSet/>
      <dgm:spPr/>
      <dgm:t>
        <a:bodyPr/>
        <a:lstStyle/>
        <a:p>
          <a:endParaRPr lang="hu-HU"/>
        </a:p>
      </dgm:t>
    </dgm:pt>
    <dgm:pt modelId="{7A7AFB69-F195-4879-89DE-045CE9AAA0A1}" type="sibTrans" cxnId="{C6D24187-23A2-4854-A4EA-2F3E937F322B}">
      <dgm:prSet/>
      <dgm:spPr/>
      <dgm:t>
        <a:bodyPr/>
        <a:lstStyle/>
        <a:p>
          <a:endParaRPr lang="hu-HU"/>
        </a:p>
      </dgm:t>
    </dgm:pt>
    <dgm:pt modelId="{885DD71B-BB2B-4171-84B5-EDF996DCE2AB}">
      <dgm:prSet phldrT="[Szöveg]"/>
      <dgm:spPr/>
      <dgm:t>
        <a:bodyPr/>
        <a:lstStyle/>
        <a:p>
          <a:endParaRPr lang="hu-HU" dirty="0"/>
        </a:p>
      </dgm:t>
    </dgm:pt>
    <dgm:pt modelId="{3E8C944B-DBFE-46C7-BE01-AFE0FEB04222}" type="parTrans" cxnId="{0F0D293E-EA3F-4446-A497-363A3EAA507D}">
      <dgm:prSet/>
      <dgm:spPr/>
      <dgm:t>
        <a:bodyPr/>
        <a:lstStyle/>
        <a:p>
          <a:endParaRPr lang="hu-HU"/>
        </a:p>
      </dgm:t>
    </dgm:pt>
    <dgm:pt modelId="{7E2454F6-B281-4A60-974A-637C5A177598}" type="sibTrans" cxnId="{0F0D293E-EA3F-4446-A497-363A3EAA507D}">
      <dgm:prSet/>
      <dgm:spPr/>
      <dgm:t>
        <a:bodyPr/>
        <a:lstStyle/>
        <a:p>
          <a:endParaRPr lang="hu-HU"/>
        </a:p>
      </dgm:t>
    </dgm:pt>
    <dgm:pt modelId="{8FAA40A4-6972-4A6D-874D-82136F1A4170}">
      <dgm:prSet phldrT="[Szöveg]"/>
      <dgm:spPr/>
      <dgm:t>
        <a:bodyPr/>
        <a:lstStyle/>
        <a:p>
          <a:r>
            <a:rPr lang="hu-HU" dirty="0" smtClean="0"/>
            <a:t>Szabó Pál </a:t>
          </a:r>
          <a:endParaRPr lang="hu-HU" dirty="0"/>
        </a:p>
      </dgm:t>
    </dgm:pt>
    <dgm:pt modelId="{CC31DE5E-54C8-4347-A1B4-B5CF9450F369}" type="parTrans" cxnId="{EB9BA1EE-6C9A-4F51-9760-F29E50AA239D}">
      <dgm:prSet/>
      <dgm:spPr/>
      <dgm:t>
        <a:bodyPr/>
        <a:lstStyle/>
        <a:p>
          <a:endParaRPr lang="hu-HU"/>
        </a:p>
      </dgm:t>
    </dgm:pt>
    <dgm:pt modelId="{23547A5A-9A4D-47E2-8EAE-82E2170E0972}" type="sibTrans" cxnId="{EB9BA1EE-6C9A-4F51-9760-F29E50AA239D}">
      <dgm:prSet/>
      <dgm:spPr/>
      <dgm:t>
        <a:bodyPr/>
        <a:lstStyle/>
        <a:p>
          <a:endParaRPr lang="hu-HU"/>
        </a:p>
      </dgm:t>
    </dgm:pt>
    <dgm:pt modelId="{1739752C-89B7-4B9C-9704-3E4D2F155F5F}">
      <dgm:prSet phldrT="[Szöveg]"/>
      <dgm:spPr/>
      <dgm:t>
        <a:bodyPr/>
        <a:lstStyle/>
        <a:p>
          <a:r>
            <a:rPr lang="hu-HU" dirty="0" smtClean="0"/>
            <a:t>Veres Péter</a:t>
          </a:r>
          <a:endParaRPr lang="hu-HU" dirty="0"/>
        </a:p>
      </dgm:t>
    </dgm:pt>
    <dgm:pt modelId="{C669CA07-7748-44F8-8320-906FF96EFF08}" type="parTrans" cxnId="{46C8C193-8230-4CA4-B32F-5DC76BA94267}">
      <dgm:prSet/>
      <dgm:spPr/>
      <dgm:t>
        <a:bodyPr/>
        <a:lstStyle/>
        <a:p>
          <a:endParaRPr lang="hu-HU"/>
        </a:p>
      </dgm:t>
    </dgm:pt>
    <dgm:pt modelId="{93717896-58C9-45E2-8122-A14FEDDECA59}" type="sibTrans" cxnId="{46C8C193-8230-4CA4-B32F-5DC76BA94267}">
      <dgm:prSet/>
      <dgm:spPr/>
      <dgm:t>
        <a:bodyPr/>
        <a:lstStyle/>
        <a:p>
          <a:endParaRPr lang="hu-HU"/>
        </a:p>
      </dgm:t>
    </dgm:pt>
    <dgm:pt modelId="{E4C6F817-51DB-4690-8A04-8545F453B0AA}">
      <dgm:prSet phldrT="[Szöveg]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u-HU" dirty="0" smtClean="0"/>
            <a:t>Illyés Gyula</a:t>
          </a:r>
          <a:endParaRPr lang="hu-HU" dirty="0"/>
        </a:p>
      </dgm:t>
    </dgm:pt>
    <dgm:pt modelId="{BF7EE673-D936-4C82-BB7C-0FC48523DDFB}" type="parTrans" cxnId="{9B41A7B9-4DF6-4F86-A89A-9AD898B5619F}">
      <dgm:prSet/>
      <dgm:spPr/>
      <dgm:t>
        <a:bodyPr/>
        <a:lstStyle/>
        <a:p>
          <a:endParaRPr lang="hu-HU"/>
        </a:p>
      </dgm:t>
    </dgm:pt>
    <dgm:pt modelId="{5027151A-99E4-4839-A26D-BB4661EA5AB0}" type="sibTrans" cxnId="{9B41A7B9-4DF6-4F86-A89A-9AD898B5619F}">
      <dgm:prSet/>
      <dgm:spPr/>
      <dgm:t>
        <a:bodyPr/>
        <a:lstStyle/>
        <a:p>
          <a:endParaRPr lang="hu-HU"/>
        </a:p>
      </dgm:t>
    </dgm:pt>
    <dgm:pt modelId="{3775489A-2233-4899-8F64-DA0894F25366}">
      <dgm:prSet phldrT="[Szöveg]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u-HU" dirty="0" smtClean="0"/>
            <a:t>Tamási Áron</a:t>
          </a:r>
          <a:endParaRPr lang="hu-HU" dirty="0"/>
        </a:p>
      </dgm:t>
    </dgm:pt>
    <dgm:pt modelId="{F4DF25FF-543B-42DE-9F1A-3B0E9D3C5646}" type="parTrans" cxnId="{0E13C4A9-0895-4E37-8C31-C95D49ED31A6}">
      <dgm:prSet/>
      <dgm:spPr/>
      <dgm:t>
        <a:bodyPr/>
        <a:lstStyle/>
        <a:p>
          <a:endParaRPr lang="hu-HU"/>
        </a:p>
      </dgm:t>
    </dgm:pt>
    <dgm:pt modelId="{2DA771EE-2484-4D5C-9BB4-D7833D6ACA89}" type="sibTrans" cxnId="{0E13C4A9-0895-4E37-8C31-C95D49ED31A6}">
      <dgm:prSet/>
      <dgm:spPr/>
      <dgm:t>
        <a:bodyPr/>
        <a:lstStyle/>
        <a:p>
          <a:endParaRPr lang="hu-HU"/>
        </a:p>
      </dgm:t>
    </dgm:pt>
    <dgm:pt modelId="{08CD6E7E-5128-47B6-87F0-FB534207B250}">
      <dgm:prSet phldrT="[Szöveg]"/>
      <dgm:spPr/>
      <dgm:t>
        <a:bodyPr/>
        <a:lstStyle/>
        <a:p>
          <a:pPr algn="ctr"/>
          <a:endParaRPr lang="hu-HU" dirty="0"/>
        </a:p>
      </dgm:t>
    </dgm:pt>
    <dgm:pt modelId="{654FE5BC-89A7-4BFA-87AE-4549BF1BA8D7}" type="parTrans" cxnId="{80E98D20-843A-476E-AE4C-A55DCCC3A120}">
      <dgm:prSet/>
      <dgm:spPr/>
      <dgm:t>
        <a:bodyPr/>
        <a:lstStyle/>
        <a:p>
          <a:endParaRPr lang="hu-HU"/>
        </a:p>
      </dgm:t>
    </dgm:pt>
    <dgm:pt modelId="{041D3663-4124-443A-98DF-7201D9AACD42}" type="sibTrans" cxnId="{80E98D20-843A-476E-AE4C-A55DCCC3A120}">
      <dgm:prSet/>
      <dgm:spPr/>
      <dgm:t>
        <a:bodyPr/>
        <a:lstStyle/>
        <a:p>
          <a:endParaRPr lang="hu-HU"/>
        </a:p>
      </dgm:t>
    </dgm:pt>
    <dgm:pt modelId="{6F52591F-8D83-405C-B995-0F3F80197EC0}">
      <dgm:prSet phldrT="[Szöveg]"/>
      <dgm:spPr/>
      <dgm:t>
        <a:bodyPr/>
        <a:lstStyle/>
        <a:p>
          <a:pPr algn="ctr"/>
          <a:r>
            <a:rPr lang="hu-HU" dirty="0" smtClean="0"/>
            <a:t>Gombos Gyula</a:t>
          </a:r>
          <a:endParaRPr lang="hu-HU" dirty="0"/>
        </a:p>
      </dgm:t>
    </dgm:pt>
    <dgm:pt modelId="{D07B0582-67D5-4121-84A6-12B6804C7463}" type="parTrans" cxnId="{0FB4E721-D490-4630-8546-802D8CBB8A5B}">
      <dgm:prSet/>
      <dgm:spPr/>
      <dgm:t>
        <a:bodyPr/>
        <a:lstStyle/>
        <a:p>
          <a:endParaRPr lang="hu-HU"/>
        </a:p>
      </dgm:t>
    </dgm:pt>
    <dgm:pt modelId="{307B427A-67AF-4CA1-B901-538C8F972D0C}" type="sibTrans" cxnId="{0FB4E721-D490-4630-8546-802D8CBB8A5B}">
      <dgm:prSet/>
      <dgm:spPr/>
      <dgm:t>
        <a:bodyPr/>
        <a:lstStyle/>
        <a:p>
          <a:endParaRPr lang="hu-HU"/>
        </a:p>
      </dgm:t>
    </dgm:pt>
    <dgm:pt modelId="{0E3A881F-D2C4-4002-B576-6951802A13A4}">
      <dgm:prSet phldrT="[Szöveg]"/>
      <dgm:spPr/>
      <dgm:t>
        <a:bodyPr/>
        <a:lstStyle/>
        <a:p>
          <a:pPr marL="114300" indent="0" defTabSz="533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endParaRPr lang="hu-HU" sz="800" dirty="0"/>
        </a:p>
      </dgm:t>
    </dgm:pt>
    <dgm:pt modelId="{6D1183AD-DA7A-4A27-AD4B-1B8B209C941F}" type="parTrans" cxnId="{6B53680F-7012-41BC-A93F-4E272576FE1A}">
      <dgm:prSet/>
      <dgm:spPr/>
      <dgm:t>
        <a:bodyPr/>
        <a:lstStyle/>
        <a:p>
          <a:endParaRPr lang="hu-HU"/>
        </a:p>
      </dgm:t>
    </dgm:pt>
    <dgm:pt modelId="{A4AE67BA-4EC0-4B9D-AB71-29CAA7DACDCB}" type="sibTrans" cxnId="{6B53680F-7012-41BC-A93F-4E272576FE1A}">
      <dgm:prSet/>
      <dgm:spPr/>
      <dgm:t>
        <a:bodyPr/>
        <a:lstStyle/>
        <a:p>
          <a:endParaRPr lang="hu-HU"/>
        </a:p>
      </dgm:t>
    </dgm:pt>
    <dgm:pt modelId="{9B232D5F-80DF-47DD-876A-3D4B8970E3F3}">
      <dgm:prSet phldrT="[Szöveg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dirty="0" smtClean="0"/>
            <a:t>Szabó Zoltán</a:t>
          </a:r>
        </a:p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u-HU" dirty="0"/>
        </a:p>
      </dgm:t>
    </dgm:pt>
    <dgm:pt modelId="{1A2AE397-36B5-4FAB-8A9D-F1446AFBCE38}" type="parTrans" cxnId="{FA270685-71A6-40BD-8761-62E5C8F7F9D4}">
      <dgm:prSet/>
      <dgm:spPr/>
      <dgm:t>
        <a:bodyPr/>
        <a:lstStyle/>
        <a:p>
          <a:endParaRPr lang="hu-HU"/>
        </a:p>
      </dgm:t>
    </dgm:pt>
    <dgm:pt modelId="{E0445C0A-8ADF-4806-907E-A82577FF2E5C}" type="sibTrans" cxnId="{FA270685-71A6-40BD-8761-62E5C8F7F9D4}">
      <dgm:prSet/>
      <dgm:spPr/>
      <dgm:t>
        <a:bodyPr/>
        <a:lstStyle/>
        <a:p>
          <a:endParaRPr lang="hu-HU"/>
        </a:p>
      </dgm:t>
    </dgm:pt>
    <dgm:pt modelId="{ADA0FB01-5050-4711-A42B-E9EAB68AE948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>
              <a:solidFill>
                <a:schemeClr val="bg2">
                  <a:lumMod val="25000"/>
                </a:schemeClr>
              </a:solidFill>
            </a:rPr>
            <a:t>Kodolányi János (IGE)</a:t>
          </a:r>
        </a:p>
      </dgm:t>
    </dgm:pt>
    <dgm:pt modelId="{1618E55C-869E-4B0F-B760-0DFE5C65B86E}" type="parTrans" cxnId="{66DA9A4A-4F2C-430E-B09A-D4E70B9EB6CA}">
      <dgm:prSet/>
      <dgm:spPr/>
      <dgm:t>
        <a:bodyPr/>
        <a:lstStyle/>
        <a:p>
          <a:endParaRPr lang="hu-HU"/>
        </a:p>
      </dgm:t>
    </dgm:pt>
    <dgm:pt modelId="{62509811-CDEE-4A48-B3D1-E8A3B1D513FE}" type="sibTrans" cxnId="{66DA9A4A-4F2C-430E-B09A-D4E70B9EB6CA}">
      <dgm:prSet/>
      <dgm:spPr/>
      <dgm:t>
        <a:bodyPr/>
        <a:lstStyle/>
        <a:p>
          <a:endParaRPr lang="hu-HU"/>
        </a:p>
      </dgm:t>
    </dgm:pt>
    <dgm:pt modelId="{F27BD6B4-BA22-40D0-A1A6-7605E56029D7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/>
            <a:t>Sinka István</a:t>
          </a:r>
        </a:p>
      </dgm:t>
    </dgm:pt>
    <dgm:pt modelId="{557552B8-F358-416A-B742-2C817FFCDB71}" type="parTrans" cxnId="{3CF7C663-C820-4299-9AD6-AD6DB7711B23}">
      <dgm:prSet/>
      <dgm:spPr/>
    </dgm:pt>
    <dgm:pt modelId="{9B978224-6CD1-4E7E-A805-C5BB04EBB1B1}" type="sibTrans" cxnId="{3CF7C663-C820-4299-9AD6-AD6DB7711B23}">
      <dgm:prSet/>
      <dgm:spPr/>
    </dgm:pt>
    <dgm:pt modelId="{58BD515B-9D37-4964-814A-9B7D4D28C2BF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smtClean="0"/>
            <a:t>Erdélyi József</a:t>
          </a:r>
        </a:p>
      </dgm:t>
    </dgm:pt>
    <dgm:pt modelId="{0131167D-DB9D-4FBC-BDD0-82F3981625D1}" type="parTrans" cxnId="{C24BB7EF-E450-41E5-AF65-72FF72274167}">
      <dgm:prSet/>
      <dgm:spPr/>
    </dgm:pt>
    <dgm:pt modelId="{7E0E3424-8BCF-485B-8B8D-EC82708FA297}" type="sibTrans" cxnId="{C24BB7EF-E450-41E5-AF65-72FF72274167}">
      <dgm:prSet/>
      <dgm:spPr/>
    </dgm:pt>
    <dgm:pt modelId="{48E43930-544E-4E92-A242-7EC7590CD22D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400" dirty="0" err="1" smtClean="0"/>
            <a:t>Féja</a:t>
          </a:r>
          <a:r>
            <a:rPr lang="hu-HU" sz="1400" dirty="0" smtClean="0"/>
            <a:t> Géza</a:t>
          </a:r>
        </a:p>
      </dgm:t>
    </dgm:pt>
    <dgm:pt modelId="{49EBF3D3-4303-4244-88B5-3660D4D043D5}" type="parTrans" cxnId="{72A2D056-A775-4CD5-A8AB-0CDE9510711E}">
      <dgm:prSet/>
      <dgm:spPr/>
    </dgm:pt>
    <dgm:pt modelId="{C02459EF-6B2C-4020-81B0-A89B495AA56F}" type="sibTrans" cxnId="{72A2D056-A775-4CD5-A8AB-0CDE9510711E}">
      <dgm:prSet/>
      <dgm:spPr/>
    </dgm:pt>
    <dgm:pt modelId="{B5ADA000-E4A9-4003-97E0-5D0C305C28A8}" type="pres">
      <dgm:prSet presAssocID="{8C1E94AE-75EE-4325-AFDB-3D35676E5A2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4B9EE46C-A2A0-486C-8E67-5E164C05D41B}" type="pres">
      <dgm:prSet presAssocID="{8C1E94AE-75EE-4325-AFDB-3D35676E5A28}" presName="children" presStyleCnt="0"/>
      <dgm:spPr/>
    </dgm:pt>
    <dgm:pt modelId="{D02DE062-BFC3-4E55-9EF1-70FDFB2D2FC2}" type="pres">
      <dgm:prSet presAssocID="{8C1E94AE-75EE-4325-AFDB-3D35676E5A28}" presName="child1group" presStyleCnt="0"/>
      <dgm:spPr/>
    </dgm:pt>
    <dgm:pt modelId="{7F1FE45B-A9D7-4E71-B02C-93476FB82B94}" type="pres">
      <dgm:prSet presAssocID="{8C1E94AE-75EE-4325-AFDB-3D35676E5A28}" presName="child1" presStyleLbl="bgAcc1" presStyleIdx="0" presStyleCnt="4"/>
      <dgm:spPr/>
      <dgm:t>
        <a:bodyPr/>
        <a:lstStyle/>
        <a:p>
          <a:endParaRPr lang="hu-HU"/>
        </a:p>
      </dgm:t>
    </dgm:pt>
    <dgm:pt modelId="{1BC905C8-365F-4958-A554-41DE267764BA}" type="pres">
      <dgm:prSet presAssocID="{8C1E94AE-75EE-4325-AFDB-3D35676E5A28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5F09CD9-7B3B-40D6-9A63-6DD2BCF850B5}" type="pres">
      <dgm:prSet presAssocID="{8C1E94AE-75EE-4325-AFDB-3D35676E5A28}" presName="child2group" presStyleCnt="0"/>
      <dgm:spPr/>
    </dgm:pt>
    <dgm:pt modelId="{278EF058-66F9-48C0-BD88-1BB901CBC866}" type="pres">
      <dgm:prSet presAssocID="{8C1E94AE-75EE-4325-AFDB-3D35676E5A28}" presName="child2" presStyleLbl="bgAcc1" presStyleIdx="1" presStyleCnt="4"/>
      <dgm:spPr/>
      <dgm:t>
        <a:bodyPr/>
        <a:lstStyle/>
        <a:p>
          <a:endParaRPr lang="hu-HU"/>
        </a:p>
      </dgm:t>
    </dgm:pt>
    <dgm:pt modelId="{085C8B96-E2EB-467B-B184-7F8B545A82E6}" type="pres">
      <dgm:prSet presAssocID="{8C1E94AE-75EE-4325-AFDB-3D35676E5A28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6A90F9D-64D7-4633-AF12-9F244F596384}" type="pres">
      <dgm:prSet presAssocID="{8C1E94AE-75EE-4325-AFDB-3D35676E5A28}" presName="child3group" presStyleCnt="0"/>
      <dgm:spPr/>
    </dgm:pt>
    <dgm:pt modelId="{484D41D7-705B-44A9-AB8E-6781ABAD3AB2}" type="pres">
      <dgm:prSet presAssocID="{8C1E94AE-75EE-4325-AFDB-3D35676E5A28}" presName="child3" presStyleLbl="bgAcc1" presStyleIdx="2" presStyleCnt="4" custLinFactNeighborX="6723" custLinFactNeighborY="6410"/>
      <dgm:spPr/>
      <dgm:t>
        <a:bodyPr/>
        <a:lstStyle/>
        <a:p>
          <a:endParaRPr lang="hu-HU"/>
        </a:p>
      </dgm:t>
    </dgm:pt>
    <dgm:pt modelId="{E8549C5D-1B0A-438A-9084-34F3D734081A}" type="pres">
      <dgm:prSet presAssocID="{8C1E94AE-75EE-4325-AFDB-3D35676E5A28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88A8FFF-B06D-462C-818A-C07C0F006120}" type="pres">
      <dgm:prSet presAssocID="{8C1E94AE-75EE-4325-AFDB-3D35676E5A28}" presName="child4group" presStyleCnt="0"/>
      <dgm:spPr/>
    </dgm:pt>
    <dgm:pt modelId="{64E637F1-4965-4318-8AB0-832E631BBEC5}" type="pres">
      <dgm:prSet presAssocID="{8C1E94AE-75EE-4325-AFDB-3D35676E5A28}" presName="child4" presStyleLbl="bgAcc1" presStyleIdx="3" presStyleCnt="4" custLinFactNeighborX="-2746" custLinFactNeighborY="6410"/>
      <dgm:spPr/>
      <dgm:t>
        <a:bodyPr/>
        <a:lstStyle/>
        <a:p>
          <a:endParaRPr lang="hu-HU"/>
        </a:p>
      </dgm:t>
    </dgm:pt>
    <dgm:pt modelId="{00B90D64-C90D-472A-9000-0C6403B24460}" type="pres">
      <dgm:prSet presAssocID="{8C1E94AE-75EE-4325-AFDB-3D35676E5A28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4AAB2D3-55CF-45A8-8B92-49FB4E02D835}" type="pres">
      <dgm:prSet presAssocID="{8C1E94AE-75EE-4325-AFDB-3D35676E5A28}" presName="childPlaceholder" presStyleCnt="0"/>
      <dgm:spPr/>
    </dgm:pt>
    <dgm:pt modelId="{8E65CDDF-7921-47FA-9934-31C5ECDCF92B}" type="pres">
      <dgm:prSet presAssocID="{8C1E94AE-75EE-4325-AFDB-3D35676E5A28}" presName="circle" presStyleCnt="0"/>
      <dgm:spPr/>
    </dgm:pt>
    <dgm:pt modelId="{1CCE412B-0DA6-4A06-938F-74765800AA90}" type="pres">
      <dgm:prSet presAssocID="{8C1E94AE-75EE-4325-AFDB-3D35676E5A28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531F69B-7EC9-41AE-AB8D-EC7C470E66A2}" type="pres">
      <dgm:prSet presAssocID="{8C1E94AE-75EE-4325-AFDB-3D35676E5A28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04D7F95-74C4-4E13-BA19-C1C906D7F819}" type="pres">
      <dgm:prSet presAssocID="{8C1E94AE-75EE-4325-AFDB-3D35676E5A2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EB234C8-A00E-4044-AEAF-6F5E7066C778}" type="pres">
      <dgm:prSet presAssocID="{8C1E94AE-75EE-4325-AFDB-3D35676E5A28}" presName="quadrant4" presStyleLbl="node1" presStyleIdx="3" presStyleCnt="4" custScaleX="104237" custScaleY="98952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A03AA49-85FA-4A97-BA67-2F51C86997FF}" type="pres">
      <dgm:prSet presAssocID="{8C1E94AE-75EE-4325-AFDB-3D35676E5A28}" presName="quadrantPlaceholder" presStyleCnt="0"/>
      <dgm:spPr/>
    </dgm:pt>
    <dgm:pt modelId="{35A7D14D-226A-43AA-8386-B92BD94B9C7C}" type="pres">
      <dgm:prSet presAssocID="{8C1E94AE-75EE-4325-AFDB-3D35676E5A28}" presName="center1" presStyleLbl="fgShp" presStyleIdx="0" presStyleCnt="2"/>
      <dgm:spPr/>
    </dgm:pt>
    <dgm:pt modelId="{20EE78D4-17D0-4857-893D-8E625E63DA2B}" type="pres">
      <dgm:prSet presAssocID="{8C1E94AE-75EE-4325-AFDB-3D35676E5A28}" presName="center2" presStyleLbl="fgShp" presStyleIdx="1" presStyleCnt="2"/>
      <dgm:spPr/>
    </dgm:pt>
  </dgm:ptLst>
  <dgm:cxnLst>
    <dgm:cxn modelId="{105450D8-74F8-4F6D-8C0C-A556C2C7AAB0}" type="presOf" srcId="{885DD71B-BB2B-4171-84B5-EDF996DCE2AB}" destId="{7F1FE45B-A9D7-4E71-B02C-93476FB82B94}" srcOrd="0" destOrd="2" presId="urn:microsoft.com/office/officeart/2005/8/layout/cycle4#1"/>
    <dgm:cxn modelId="{0FB4E721-D490-4630-8546-802D8CBB8A5B}" srcId="{6D05A6DD-5C54-4C95-B77A-ACC25E046FBA}" destId="{6F52591F-8D83-405C-B995-0F3F80197EC0}" srcOrd="1" destOrd="0" parTransId="{D07B0582-67D5-4121-84A6-12B6804C7463}" sibTransId="{307B427A-67AF-4CA1-B901-538C8F972D0C}"/>
    <dgm:cxn modelId="{83981589-34E4-427A-BCD2-53E9C3B6205D}" srcId="{8C1E94AE-75EE-4325-AFDB-3D35676E5A28}" destId="{B2AF9CB6-3499-44AB-8392-AB23500B9786}" srcOrd="1" destOrd="0" parTransId="{7F1FECF3-7E5A-428F-AE42-92191D9C56FC}" sibTransId="{8B9777BF-35F3-4A35-AFBB-0F8379061635}"/>
    <dgm:cxn modelId="{80229368-5820-4821-B10E-6C546C0C779E}" type="presOf" srcId="{0E3A881F-D2C4-4002-B576-6951802A13A4}" destId="{64E637F1-4965-4318-8AB0-832E631BBEC5}" srcOrd="0" destOrd="5" presId="urn:microsoft.com/office/officeart/2005/8/layout/cycle4#1"/>
    <dgm:cxn modelId="{FC943A98-6AC4-42D1-AC86-44A1BB0E82FB}" type="presOf" srcId="{3775489A-2233-4899-8F64-DA0894F25366}" destId="{085C8B96-E2EB-467B-B184-7F8B545A82E6}" srcOrd="1" destOrd="2" presId="urn:microsoft.com/office/officeart/2005/8/layout/cycle4#1"/>
    <dgm:cxn modelId="{D30EB2A7-F482-4A6D-877B-FF991977674D}" type="presOf" srcId="{08CD6E7E-5128-47B6-87F0-FB534207B250}" destId="{E8549C5D-1B0A-438A-9084-34F3D734081A}" srcOrd="1" destOrd="2" presId="urn:microsoft.com/office/officeart/2005/8/layout/cycle4#1"/>
    <dgm:cxn modelId="{0442A576-E1C4-4C07-B4CF-7460B4D98F60}" type="presOf" srcId="{B2532C17-D2B6-4AF3-ABC6-DE705A07E45B}" destId="{E8549C5D-1B0A-438A-9084-34F3D734081A}" srcOrd="1" destOrd="0" presId="urn:microsoft.com/office/officeart/2005/8/layout/cycle4#1"/>
    <dgm:cxn modelId="{FA270685-71A6-40BD-8761-62E5C8F7F9D4}" srcId="{B2AF9CB6-3499-44AB-8392-AB23500B9786}" destId="{9B232D5F-80DF-47DD-876A-3D4B8970E3F3}" srcOrd="3" destOrd="0" parTransId="{1A2AE397-36B5-4FAB-8A9D-F1446AFBCE38}" sibTransId="{E0445C0A-8ADF-4806-907E-A82577FF2E5C}"/>
    <dgm:cxn modelId="{71105924-0AC3-4E83-B7A6-9CE1753D733A}" type="presOf" srcId="{247D6E94-F63B-4C40-B25B-A554C9ACC3DA}" destId="{278EF058-66F9-48C0-BD88-1BB901CBC866}" srcOrd="0" destOrd="0" presId="urn:microsoft.com/office/officeart/2005/8/layout/cycle4#1"/>
    <dgm:cxn modelId="{1EF0C4DB-167E-467B-9B9D-A4F89B48D67F}" type="presOf" srcId="{F27BD6B4-BA22-40D0-A1A6-7605E56029D7}" destId="{64E637F1-4965-4318-8AB0-832E631BBEC5}" srcOrd="0" destOrd="2" presId="urn:microsoft.com/office/officeart/2005/8/layout/cycle4#1"/>
    <dgm:cxn modelId="{1E4C465B-3278-4CD4-BC1E-EFF0AE9A5F5E}" type="presOf" srcId="{3775489A-2233-4899-8F64-DA0894F25366}" destId="{278EF058-66F9-48C0-BD88-1BB901CBC866}" srcOrd="0" destOrd="2" presId="urn:microsoft.com/office/officeart/2005/8/layout/cycle4#1"/>
    <dgm:cxn modelId="{652742F3-40D8-4C2B-9637-9249D6110EB7}" type="presOf" srcId="{ADA0FB01-5050-4711-A42B-E9EAB68AE948}" destId="{64E637F1-4965-4318-8AB0-832E631BBEC5}" srcOrd="0" destOrd="1" presId="urn:microsoft.com/office/officeart/2005/8/layout/cycle4#1"/>
    <dgm:cxn modelId="{E68B844B-CDFA-407B-92E3-9DAE94A4F7F1}" type="presOf" srcId="{E4C6F817-51DB-4690-8A04-8545F453B0AA}" destId="{278EF058-66F9-48C0-BD88-1BB901CBC866}" srcOrd="0" destOrd="1" presId="urn:microsoft.com/office/officeart/2005/8/layout/cycle4#1"/>
    <dgm:cxn modelId="{749B99D0-7617-46EE-9A0E-907863F0AC44}" type="presOf" srcId="{08CD6E7E-5128-47B6-87F0-FB534207B250}" destId="{484D41D7-705B-44A9-AB8E-6781ABAD3AB2}" srcOrd="0" destOrd="2" presId="urn:microsoft.com/office/officeart/2005/8/layout/cycle4#1"/>
    <dgm:cxn modelId="{66DA9A4A-4F2C-430E-B09A-D4E70B9EB6CA}" srcId="{235EF9FA-E90E-4B15-B84B-07EDA7C49C81}" destId="{ADA0FB01-5050-4711-A42B-E9EAB68AE948}" srcOrd="1" destOrd="0" parTransId="{1618E55C-869E-4B0F-B760-0DFE5C65B86E}" sibTransId="{62509811-CDEE-4A48-B3D1-E8A3B1D513FE}"/>
    <dgm:cxn modelId="{A64EB514-5962-4486-A1D6-0A52A3E4DF81}" type="presOf" srcId="{2635254F-2E4F-4A15-A848-37F74AD7DE38}" destId="{7F1FE45B-A9D7-4E71-B02C-93476FB82B94}" srcOrd="0" destOrd="0" presId="urn:microsoft.com/office/officeart/2005/8/layout/cycle4#1"/>
    <dgm:cxn modelId="{8C509691-5B56-4F80-883D-D79C2CDFC745}" type="presOf" srcId="{8FAA40A4-6972-4A6D-874D-82136F1A4170}" destId="{1BC905C8-365F-4958-A554-41DE267764BA}" srcOrd="1" destOrd="3" presId="urn:microsoft.com/office/officeart/2005/8/layout/cycle4#1"/>
    <dgm:cxn modelId="{5E78D0B0-41C0-4F24-B614-0114DD9D6624}" type="presOf" srcId="{58BD515B-9D37-4964-814A-9B7D4D28C2BF}" destId="{64E637F1-4965-4318-8AB0-832E631BBEC5}" srcOrd="0" destOrd="3" presId="urn:microsoft.com/office/officeart/2005/8/layout/cycle4#1"/>
    <dgm:cxn modelId="{3CF7C663-C820-4299-9AD6-AD6DB7711B23}" srcId="{ADA0FB01-5050-4711-A42B-E9EAB68AE948}" destId="{F27BD6B4-BA22-40D0-A1A6-7605E56029D7}" srcOrd="0" destOrd="0" parTransId="{557552B8-F358-416A-B742-2C817FFCDB71}" sibTransId="{9B978224-6CD1-4E7E-A805-C5BB04EBB1B1}"/>
    <dgm:cxn modelId="{2D1F1066-CC2B-453C-91C2-CFE08B899531}" srcId="{11E4B528-95E6-48B3-9DB3-20FC96CF7E3F}" destId="{2635254F-2E4F-4A15-A848-37F74AD7DE38}" srcOrd="0" destOrd="0" parTransId="{F1365AA2-52CC-4CDA-8F39-5A538DF74CCD}" sibTransId="{2F496C63-857B-4182-8471-F6114DFCE425}"/>
    <dgm:cxn modelId="{C251E8CB-76EE-47B9-8DB8-CCE25CF75730}" type="presOf" srcId="{6D05A6DD-5C54-4C95-B77A-ACC25E046FBA}" destId="{904D7F95-74C4-4E13-BA19-C1C906D7F819}" srcOrd="0" destOrd="0" presId="urn:microsoft.com/office/officeart/2005/8/layout/cycle4#1"/>
    <dgm:cxn modelId="{76714585-9DFA-4E56-A6D2-FF5ED2D9EF51}" type="presOf" srcId="{E4C6F817-51DB-4690-8A04-8545F453B0AA}" destId="{085C8B96-E2EB-467B-B184-7F8B545A82E6}" srcOrd="1" destOrd="1" presId="urn:microsoft.com/office/officeart/2005/8/layout/cycle4#1"/>
    <dgm:cxn modelId="{95CBB7DC-DF08-4EF2-BB7E-DE0D8365FA2C}" type="presOf" srcId="{8C1E94AE-75EE-4325-AFDB-3D35676E5A28}" destId="{B5ADA000-E4A9-4003-97E0-5D0C305C28A8}" srcOrd="0" destOrd="0" presId="urn:microsoft.com/office/officeart/2005/8/layout/cycle4#1"/>
    <dgm:cxn modelId="{32EFB009-BB6C-4904-94B9-E3AB0A4AD307}" type="presOf" srcId="{235EF9FA-E90E-4B15-B84B-07EDA7C49C81}" destId="{CEB234C8-A00E-4044-AEAF-6F5E7066C778}" srcOrd="0" destOrd="0" presId="urn:microsoft.com/office/officeart/2005/8/layout/cycle4#1"/>
    <dgm:cxn modelId="{EB9BA1EE-6C9A-4F51-9760-F29E50AA239D}" srcId="{11E4B528-95E6-48B3-9DB3-20FC96CF7E3F}" destId="{8FAA40A4-6972-4A6D-874D-82136F1A4170}" srcOrd="3" destOrd="0" parTransId="{CC31DE5E-54C8-4347-A1B4-B5CF9450F369}" sibTransId="{23547A5A-9A4D-47E2-8EAE-82E2170E0972}"/>
    <dgm:cxn modelId="{0F2F948B-15BC-459C-A20E-1788DAF92643}" type="presOf" srcId="{6F52591F-8D83-405C-B995-0F3F80197EC0}" destId="{484D41D7-705B-44A9-AB8E-6781ABAD3AB2}" srcOrd="0" destOrd="1" presId="urn:microsoft.com/office/officeart/2005/8/layout/cycle4#1"/>
    <dgm:cxn modelId="{5CD0212F-0E18-45BB-AC3B-A37C95DF89C0}" type="presOf" srcId="{1739752C-89B7-4B9C-9704-3E4D2F155F5F}" destId="{1BC905C8-365F-4958-A554-41DE267764BA}" srcOrd="1" destOrd="4" presId="urn:microsoft.com/office/officeart/2005/8/layout/cycle4#1"/>
    <dgm:cxn modelId="{97829EDB-4CC9-4F9B-BA1E-529D5BA441CA}" type="presOf" srcId="{1E63142F-F758-4DEC-8694-7F624946E4E6}" destId="{64E637F1-4965-4318-8AB0-832E631BBEC5}" srcOrd="0" destOrd="0" presId="urn:microsoft.com/office/officeart/2005/8/layout/cycle4#1"/>
    <dgm:cxn modelId="{34810DF8-F9DD-43D6-87EF-27B91D33D633}" type="presOf" srcId="{2635254F-2E4F-4A15-A848-37F74AD7DE38}" destId="{1BC905C8-365F-4958-A554-41DE267764BA}" srcOrd="1" destOrd="0" presId="urn:microsoft.com/office/officeart/2005/8/layout/cycle4#1"/>
    <dgm:cxn modelId="{8CC08C46-123E-4A84-97EB-C6433650296D}" type="presOf" srcId="{11E4B528-95E6-48B3-9DB3-20FC96CF7E3F}" destId="{1CCE412B-0DA6-4A06-938F-74765800AA90}" srcOrd="0" destOrd="0" presId="urn:microsoft.com/office/officeart/2005/8/layout/cycle4#1"/>
    <dgm:cxn modelId="{1633E090-8555-4281-B3FE-5B401C60F0A5}" srcId="{B2AF9CB6-3499-44AB-8392-AB23500B9786}" destId="{247D6E94-F63B-4C40-B25B-A554C9ACC3DA}" srcOrd="0" destOrd="0" parTransId="{CA19ABDE-E017-43B5-84B0-CC923D94F17D}" sibTransId="{F8964B68-ABDC-48BA-B293-30CA7504AE95}"/>
    <dgm:cxn modelId="{EA25AA60-E5EC-4206-B9EE-61E73D168032}" type="presOf" srcId="{9B232D5F-80DF-47DD-876A-3D4B8970E3F3}" destId="{278EF058-66F9-48C0-BD88-1BB901CBC866}" srcOrd="0" destOrd="3" presId="urn:microsoft.com/office/officeart/2005/8/layout/cycle4#1"/>
    <dgm:cxn modelId="{EC24C342-4A94-4390-BF9A-969445D2B8DF}" type="presOf" srcId="{48E43930-544E-4E92-A242-7EC7590CD22D}" destId="{64E637F1-4965-4318-8AB0-832E631BBEC5}" srcOrd="0" destOrd="4" presId="urn:microsoft.com/office/officeart/2005/8/layout/cycle4#1"/>
    <dgm:cxn modelId="{72A2D056-A775-4CD5-A8AB-0CDE9510711E}" srcId="{F27BD6B4-BA22-40D0-A1A6-7605E56029D7}" destId="{48E43930-544E-4E92-A242-7EC7590CD22D}" srcOrd="1" destOrd="0" parTransId="{49EBF3D3-4303-4244-88B5-3660D4D043D5}" sibTransId="{C02459EF-6B2C-4020-81B0-A89B495AA56F}"/>
    <dgm:cxn modelId="{DBC1993F-FA90-4C49-91E3-143ACB9F8A88}" type="presOf" srcId="{9B232D5F-80DF-47DD-876A-3D4B8970E3F3}" destId="{085C8B96-E2EB-467B-B184-7F8B545A82E6}" srcOrd="1" destOrd="3" presId="urn:microsoft.com/office/officeart/2005/8/layout/cycle4#1"/>
    <dgm:cxn modelId="{822D2C8F-61A3-44D9-B92A-1793FC4B4D68}" type="presOf" srcId="{1739752C-89B7-4B9C-9704-3E4D2F155F5F}" destId="{7F1FE45B-A9D7-4E71-B02C-93476FB82B94}" srcOrd="0" destOrd="4" presId="urn:microsoft.com/office/officeart/2005/8/layout/cycle4#1"/>
    <dgm:cxn modelId="{C24BB7EF-E450-41E5-AF65-72FF72274167}" srcId="{F27BD6B4-BA22-40D0-A1A6-7605E56029D7}" destId="{58BD515B-9D37-4964-814A-9B7D4D28C2BF}" srcOrd="0" destOrd="0" parTransId="{0131167D-DB9D-4FBC-BDD0-82F3981625D1}" sibTransId="{7E0E3424-8BCF-485B-8B8D-EC82708FA297}"/>
    <dgm:cxn modelId="{24E333A1-0766-4FCE-A16F-381E9E7EADE6}" type="presOf" srcId="{B2AF9CB6-3499-44AB-8392-AB23500B9786}" destId="{3531F69B-7EC9-41AE-AB8D-EC7C470E66A2}" srcOrd="0" destOrd="0" presId="urn:microsoft.com/office/officeart/2005/8/layout/cycle4#1"/>
    <dgm:cxn modelId="{47A78AD1-9A5E-4743-9DD9-40101C79F104}" type="presOf" srcId="{ADA0FB01-5050-4711-A42B-E9EAB68AE948}" destId="{00B90D64-C90D-472A-9000-0C6403B24460}" srcOrd="1" destOrd="1" presId="urn:microsoft.com/office/officeart/2005/8/layout/cycle4#1"/>
    <dgm:cxn modelId="{B5E1C56B-BE1D-49F0-8C1E-C383F882710D}" type="presOf" srcId="{124E2D11-374C-4913-9DE6-86A4C3435617}" destId="{7F1FE45B-A9D7-4E71-B02C-93476FB82B94}" srcOrd="0" destOrd="1" presId="urn:microsoft.com/office/officeart/2005/8/layout/cycle4#1"/>
    <dgm:cxn modelId="{80E98D20-843A-476E-AE4C-A55DCCC3A120}" srcId="{6D05A6DD-5C54-4C95-B77A-ACC25E046FBA}" destId="{08CD6E7E-5128-47B6-87F0-FB534207B250}" srcOrd="2" destOrd="0" parTransId="{654FE5BC-89A7-4BFA-87AE-4549BF1BA8D7}" sibTransId="{041D3663-4124-443A-98DF-7201D9AACD42}"/>
    <dgm:cxn modelId="{87A3E99D-D37B-429B-A387-34168D0C0AA9}" srcId="{6D05A6DD-5C54-4C95-B77A-ACC25E046FBA}" destId="{B2532C17-D2B6-4AF3-ABC6-DE705A07E45B}" srcOrd="0" destOrd="0" parTransId="{989E5165-6225-4CDD-8A75-8AF6586664F5}" sibTransId="{15A566DA-AC50-46B8-9133-4FCF3DBCE224}"/>
    <dgm:cxn modelId="{EF93946B-F91D-4B58-A201-D15C0D29B9DA}" srcId="{8C1E94AE-75EE-4325-AFDB-3D35676E5A28}" destId="{11E4B528-95E6-48B3-9DB3-20FC96CF7E3F}" srcOrd="0" destOrd="0" parTransId="{2136BC01-E7AE-45D4-B851-010CC133BAFC}" sibTransId="{46C0C68C-50A8-43FB-95BA-C51669E91FD7}"/>
    <dgm:cxn modelId="{6B53680F-7012-41BC-A93F-4E272576FE1A}" srcId="{235EF9FA-E90E-4B15-B84B-07EDA7C49C81}" destId="{0E3A881F-D2C4-4002-B576-6951802A13A4}" srcOrd="2" destOrd="0" parTransId="{6D1183AD-DA7A-4A27-AD4B-1B8B209C941F}" sibTransId="{A4AE67BA-4EC0-4B9D-AB71-29CAA7DACDCB}"/>
    <dgm:cxn modelId="{25002B9F-F677-468B-9485-C12BED005E56}" type="presOf" srcId="{124E2D11-374C-4913-9DE6-86A4C3435617}" destId="{1BC905C8-365F-4958-A554-41DE267764BA}" srcOrd="1" destOrd="1" presId="urn:microsoft.com/office/officeart/2005/8/layout/cycle4#1"/>
    <dgm:cxn modelId="{509741CE-82CF-4E67-A608-78055172202E}" srcId="{8C1E94AE-75EE-4325-AFDB-3D35676E5A28}" destId="{235EF9FA-E90E-4B15-B84B-07EDA7C49C81}" srcOrd="3" destOrd="0" parTransId="{0F6B87F3-0BAA-474B-9721-339B2A48AA79}" sibTransId="{9A08D554-0EA3-4878-B447-FF82EEAE3350}"/>
    <dgm:cxn modelId="{A7DA2977-06F5-46C2-A678-0BD2933BB690}" type="presOf" srcId="{6F52591F-8D83-405C-B995-0F3F80197EC0}" destId="{E8549C5D-1B0A-438A-9084-34F3D734081A}" srcOrd="1" destOrd="1" presId="urn:microsoft.com/office/officeart/2005/8/layout/cycle4#1"/>
    <dgm:cxn modelId="{F4669AAA-98D2-4BDE-9A73-C8F38DB70276}" srcId="{235EF9FA-E90E-4B15-B84B-07EDA7C49C81}" destId="{1E63142F-F758-4DEC-8694-7F624946E4E6}" srcOrd="0" destOrd="0" parTransId="{AB9CC5A3-10AB-48BF-89F5-82AD4C951201}" sibTransId="{874B449C-A15A-4676-A883-FA20B9D60157}"/>
    <dgm:cxn modelId="{0E13C4A9-0895-4E37-8C31-C95D49ED31A6}" srcId="{B2AF9CB6-3499-44AB-8392-AB23500B9786}" destId="{3775489A-2233-4899-8F64-DA0894F25366}" srcOrd="2" destOrd="0" parTransId="{F4DF25FF-543B-42DE-9F1A-3B0E9D3C5646}" sibTransId="{2DA771EE-2484-4D5C-9BB4-D7833D6ACA89}"/>
    <dgm:cxn modelId="{627075FE-CA70-486E-8510-211312102D19}" type="presOf" srcId="{1E63142F-F758-4DEC-8694-7F624946E4E6}" destId="{00B90D64-C90D-472A-9000-0C6403B24460}" srcOrd="1" destOrd="0" presId="urn:microsoft.com/office/officeart/2005/8/layout/cycle4#1"/>
    <dgm:cxn modelId="{0F0D293E-EA3F-4446-A497-363A3EAA507D}" srcId="{11E4B528-95E6-48B3-9DB3-20FC96CF7E3F}" destId="{885DD71B-BB2B-4171-84B5-EDF996DCE2AB}" srcOrd="2" destOrd="0" parTransId="{3E8C944B-DBFE-46C7-BE01-AFE0FEB04222}" sibTransId="{7E2454F6-B281-4A60-974A-637C5A177598}"/>
    <dgm:cxn modelId="{C8A8EDAE-7C3D-4A2E-BD45-1F78A852C31C}" type="presOf" srcId="{0E3A881F-D2C4-4002-B576-6951802A13A4}" destId="{00B90D64-C90D-472A-9000-0C6403B24460}" srcOrd="1" destOrd="5" presId="urn:microsoft.com/office/officeart/2005/8/layout/cycle4#1"/>
    <dgm:cxn modelId="{A10A9562-3FD7-4FAB-A97D-767901C8E580}" type="presOf" srcId="{48E43930-544E-4E92-A242-7EC7590CD22D}" destId="{00B90D64-C90D-472A-9000-0C6403B24460}" srcOrd="1" destOrd="4" presId="urn:microsoft.com/office/officeart/2005/8/layout/cycle4#1"/>
    <dgm:cxn modelId="{7F21CF6F-EE38-4676-A376-879C5A87F252}" srcId="{8C1E94AE-75EE-4325-AFDB-3D35676E5A28}" destId="{6D05A6DD-5C54-4C95-B77A-ACC25E046FBA}" srcOrd="2" destOrd="0" parTransId="{4CEABA98-610A-499B-9A23-0AF0DA5884BA}" sibTransId="{2C61F893-D90F-4A1D-B7C0-2E88D08EFEAF}"/>
    <dgm:cxn modelId="{9B41A7B9-4DF6-4F86-A89A-9AD898B5619F}" srcId="{B2AF9CB6-3499-44AB-8392-AB23500B9786}" destId="{E4C6F817-51DB-4690-8A04-8545F453B0AA}" srcOrd="1" destOrd="0" parTransId="{BF7EE673-D936-4C82-BB7C-0FC48523DDFB}" sibTransId="{5027151A-99E4-4839-A26D-BB4661EA5AB0}"/>
    <dgm:cxn modelId="{46C8C193-8230-4CA4-B32F-5DC76BA94267}" srcId="{11E4B528-95E6-48B3-9DB3-20FC96CF7E3F}" destId="{1739752C-89B7-4B9C-9704-3E4D2F155F5F}" srcOrd="4" destOrd="0" parTransId="{C669CA07-7748-44F8-8320-906FF96EFF08}" sibTransId="{93717896-58C9-45E2-8122-A14FEDDECA59}"/>
    <dgm:cxn modelId="{1A121895-0034-4054-B79B-592E17571031}" type="presOf" srcId="{885DD71B-BB2B-4171-84B5-EDF996DCE2AB}" destId="{1BC905C8-365F-4958-A554-41DE267764BA}" srcOrd="1" destOrd="2" presId="urn:microsoft.com/office/officeart/2005/8/layout/cycle4#1"/>
    <dgm:cxn modelId="{923C089D-92B1-4F2C-831C-B6194C08FF83}" type="presOf" srcId="{8FAA40A4-6972-4A6D-874D-82136F1A4170}" destId="{7F1FE45B-A9D7-4E71-B02C-93476FB82B94}" srcOrd="0" destOrd="3" presId="urn:microsoft.com/office/officeart/2005/8/layout/cycle4#1"/>
    <dgm:cxn modelId="{C6D24187-23A2-4854-A4EA-2F3E937F322B}" srcId="{11E4B528-95E6-48B3-9DB3-20FC96CF7E3F}" destId="{124E2D11-374C-4913-9DE6-86A4C3435617}" srcOrd="1" destOrd="0" parTransId="{07932E28-AAAB-4315-8CA1-2BC65003EE9E}" sibTransId="{7A7AFB69-F195-4879-89DE-045CE9AAA0A1}"/>
    <dgm:cxn modelId="{71CC52EB-AA13-4332-885D-1820477D156F}" type="presOf" srcId="{247D6E94-F63B-4C40-B25B-A554C9ACC3DA}" destId="{085C8B96-E2EB-467B-B184-7F8B545A82E6}" srcOrd="1" destOrd="0" presId="urn:microsoft.com/office/officeart/2005/8/layout/cycle4#1"/>
    <dgm:cxn modelId="{9B78C26B-D33F-40DA-8286-96C7F8829355}" type="presOf" srcId="{B2532C17-D2B6-4AF3-ABC6-DE705A07E45B}" destId="{484D41D7-705B-44A9-AB8E-6781ABAD3AB2}" srcOrd="0" destOrd="0" presId="urn:microsoft.com/office/officeart/2005/8/layout/cycle4#1"/>
    <dgm:cxn modelId="{7631E684-3015-409B-93B5-2C0AD85A1721}" type="presOf" srcId="{58BD515B-9D37-4964-814A-9B7D4D28C2BF}" destId="{00B90D64-C90D-472A-9000-0C6403B24460}" srcOrd="1" destOrd="3" presId="urn:microsoft.com/office/officeart/2005/8/layout/cycle4#1"/>
    <dgm:cxn modelId="{2830D62A-3D0F-4E58-8518-12D3275427E4}" type="presOf" srcId="{F27BD6B4-BA22-40D0-A1A6-7605E56029D7}" destId="{00B90D64-C90D-472A-9000-0C6403B24460}" srcOrd="1" destOrd="2" presId="urn:microsoft.com/office/officeart/2005/8/layout/cycle4#1"/>
    <dgm:cxn modelId="{B7690585-261D-4E3F-9ADA-84B7C71DCDE8}" type="presParOf" srcId="{B5ADA000-E4A9-4003-97E0-5D0C305C28A8}" destId="{4B9EE46C-A2A0-486C-8E67-5E164C05D41B}" srcOrd="0" destOrd="0" presId="urn:microsoft.com/office/officeart/2005/8/layout/cycle4#1"/>
    <dgm:cxn modelId="{947F18C2-3F61-4E45-8E2F-03FD4807E4DA}" type="presParOf" srcId="{4B9EE46C-A2A0-486C-8E67-5E164C05D41B}" destId="{D02DE062-BFC3-4E55-9EF1-70FDFB2D2FC2}" srcOrd="0" destOrd="0" presId="urn:microsoft.com/office/officeart/2005/8/layout/cycle4#1"/>
    <dgm:cxn modelId="{5D159A57-B751-456F-BA86-3346ACF90E01}" type="presParOf" srcId="{D02DE062-BFC3-4E55-9EF1-70FDFB2D2FC2}" destId="{7F1FE45B-A9D7-4E71-B02C-93476FB82B94}" srcOrd="0" destOrd="0" presId="urn:microsoft.com/office/officeart/2005/8/layout/cycle4#1"/>
    <dgm:cxn modelId="{64065353-95DE-4388-8791-D7C7781B71EE}" type="presParOf" srcId="{D02DE062-BFC3-4E55-9EF1-70FDFB2D2FC2}" destId="{1BC905C8-365F-4958-A554-41DE267764BA}" srcOrd="1" destOrd="0" presId="urn:microsoft.com/office/officeart/2005/8/layout/cycle4#1"/>
    <dgm:cxn modelId="{BB95F17F-BCAA-4C90-8178-398439AFA0C4}" type="presParOf" srcId="{4B9EE46C-A2A0-486C-8E67-5E164C05D41B}" destId="{A5F09CD9-7B3B-40D6-9A63-6DD2BCF850B5}" srcOrd="1" destOrd="0" presId="urn:microsoft.com/office/officeart/2005/8/layout/cycle4#1"/>
    <dgm:cxn modelId="{3767E9AA-9288-4954-B65C-FE3F90E589B9}" type="presParOf" srcId="{A5F09CD9-7B3B-40D6-9A63-6DD2BCF850B5}" destId="{278EF058-66F9-48C0-BD88-1BB901CBC866}" srcOrd="0" destOrd="0" presId="urn:microsoft.com/office/officeart/2005/8/layout/cycle4#1"/>
    <dgm:cxn modelId="{2BFB4565-FA5F-40D5-84F5-486405BD2525}" type="presParOf" srcId="{A5F09CD9-7B3B-40D6-9A63-6DD2BCF850B5}" destId="{085C8B96-E2EB-467B-B184-7F8B545A82E6}" srcOrd="1" destOrd="0" presId="urn:microsoft.com/office/officeart/2005/8/layout/cycle4#1"/>
    <dgm:cxn modelId="{A8B59B0B-33E3-4FB5-A045-5029590BA21E}" type="presParOf" srcId="{4B9EE46C-A2A0-486C-8E67-5E164C05D41B}" destId="{86A90F9D-64D7-4633-AF12-9F244F596384}" srcOrd="2" destOrd="0" presId="urn:microsoft.com/office/officeart/2005/8/layout/cycle4#1"/>
    <dgm:cxn modelId="{B4B1AF65-D4BA-4A8D-8FD7-B3AD7052B9CE}" type="presParOf" srcId="{86A90F9D-64D7-4633-AF12-9F244F596384}" destId="{484D41D7-705B-44A9-AB8E-6781ABAD3AB2}" srcOrd="0" destOrd="0" presId="urn:microsoft.com/office/officeart/2005/8/layout/cycle4#1"/>
    <dgm:cxn modelId="{A250FC5F-69C1-402F-812F-BE01EB820981}" type="presParOf" srcId="{86A90F9D-64D7-4633-AF12-9F244F596384}" destId="{E8549C5D-1B0A-438A-9084-34F3D734081A}" srcOrd="1" destOrd="0" presId="urn:microsoft.com/office/officeart/2005/8/layout/cycle4#1"/>
    <dgm:cxn modelId="{52EF8E28-4592-46D6-B402-7CE7ABDB14CE}" type="presParOf" srcId="{4B9EE46C-A2A0-486C-8E67-5E164C05D41B}" destId="{788A8FFF-B06D-462C-818A-C07C0F006120}" srcOrd="3" destOrd="0" presId="urn:microsoft.com/office/officeart/2005/8/layout/cycle4#1"/>
    <dgm:cxn modelId="{68C77BC3-4CE3-4992-8CDE-C093164DC424}" type="presParOf" srcId="{788A8FFF-B06D-462C-818A-C07C0F006120}" destId="{64E637F1-4965-4318-8AB0-832E631BBEC5}" srcOrd="0" destOrd="0" presId="urn:microsoft.com/office/officeart/2005/8/layout/cycle4#1"/>
    <dgm:cxn modelId="{E6E4361B-4253-4167-A3CF-8B7F161FBF30}" type="presParOf" srcId="{788A8FFF-B06D-462C-818A-C07C0F006120}" destId="{00B90D64-C90D-472A-9000-0C6403B24460}" srcOrd="1" destOrd="0" presId="urn:microsoft.com/office/officeart/2005/8/layout/cycle4#1"/>
    <dgm:cxn modelId="{D397F5C1-62B1-4186-920D-FAE90E001173}" type="presParOf" srcId="{4B9EE46C-A2A0-486C-8E67-5E164C05D41B}" destId="{C4AAB2D3-55CF-45A8-8B92-49FB4E02D835}" srcOrd="4" destOrd="0" presId="urn:microsoft.com/office/officeart/2005/8/layout/cycle4#1"/>
    <dgm:cxn modelId="{A1B19FB4-70F4-4ED5-9C3A-A6A36306D0EE}" type="presParOf" srcId="{B5ADA000-E4A9-4003-97E0-5D0C305C28A8}" destId="{8E65CDDF-7921-47FA-9934-31C5ECDCF92B}" srcOrd="1" destOrd="0" presId="urn:microsoft.com/office/officeart/2005/8/layout/cycle4#1"/>
    <dgm:cxn modelId="{34ED7A7F-2DB2-4925-96DF-1174B063B7A1}" type="presParOf" srcId="{8E65CDDF-7921-47FA-9934-31C5ECDCF92B}" destId="{1CCE412B-0DA6-4A06-938F-74765800AA90}" srcOrd="0" destOrd="0" presId="urn:microsoft.com/office/officeart/2005/8/layout/cycle4#1"/>
    <dgm:cxn modelId="{CD142959-0D47-4F6C-B2FE-FC67C15E23DB}" type="presParOf" srcId="{8E65CDDF-7921-47FA-9934-31C5ECDCF92B}" destId="{3531F69B-7EC9-41AE-AB8D-EC7C470E66A2}" srcOrd="1" destOrd="0" presId="urn:microsoft.com/office/officeart/2005/8/layout/cycle4#1"/>
    <dgm:cxn modelId="{1F24D9A1-DC15-4089-9F37-C206C20188FE}" type="presParOf" srcId="{8E65CDDF-7921-47FA-9934-31C5ECDCF92B}" destId="{904D7F95-74C4-4E13-BA19-C1C906D7F819}" srcOrd="2" destOrd="0" presId="urn:microsoft.com/office/officeart/2005/8/layout/cycle4#1"/>
    <dgm:cxn modelId="{56236B5C-759D-4476-8CDE-36FBE77B546F}" type="presParOf" srcId="{8E65CDDF-7921-47FA-9934-31C5ECDCF92B}" destId="{CEB234C8-A00E-4044-AEAF-6F5E7066C778}" srcOrd="3" destOrd="0" presId="urn:microsoft.com/office/officeart/2005/8/layout/cycle4#1"/>
    <dgm:cxn modelId="{AFC115F4-A077-443F-AF5F-326DF5555D9C}" type="presParOf" srcId="{8E65CDDF-7921-47FA-9934-31C5ECDCF92B}" destId="{5A03AA49-85FA-4A97-BA67-2F51C86997FF}" srcOrd="4" destOrd="0" presId="urn:microsoft.com/office/officeart/2005/8/layout/cycle4#1"/>
    <dgm:cxn modelId="{6249BFF3-BE4D-4235-BE66-7F0695302CDA}" type="presParOf" srcId="{B5ADA000-E4A9-4003-97E0-5D0C305C28A8}" destId="{35A7D14D-226A-43AA-8386-B92BD94B9C7C}" srcOrd="2" destOrd="0" presId="urn:microsoft.com/office/officeart/2005/8/layout/cycle4#1"/>
    <dgm:cxn modelId="{6981D3DF-C5BE-4FE5-9CF9-9E1C564307DC}" type="presParOf" srcId="{B5ADA000-E4A9-4003-97E0-5D0C305C28A8}" destId="{20EE78D4-17D0-4857-893D-8E625E63DA2B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xmlns="" relId="rId2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72B025-F824-4F33-BFAA-11194D55D03D}">
      <dsp:nvSpPr>
        <dsp:cNvPr id="0" name=""/>
        <dsp:cNvSpPr/>
      </dsp:nvSpPr>
      <dsp:spPr>
        <a:xfrm>
          <a:off x="296133" y="0"/>
          <a:ext cx="6153082" cy="554461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69BF91-CCB4-4C50-A2DB-D4620EF50772}">
      <dsp:nvSpPr>
        <dsp:cNvPr id="0" name=""/>
        <dsp:cNvSpPr/>
      </dsp:nvSpPr>
      <dsp:spPr>
        <a:xfrm>
          <a:off x="3372674" y="557439"/>
          <a:ext cx="3604000" cy="1312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A </a:t>
          </a:r>
          <a:r>
            <a:rPr lang="hu-HU" sz="1500" b="1" kern="1200" dirty="0" smtClean="0"/>
            <a:t>3. út </a:t>
          </a:r>
          <a:r>
            <a:rPr lang="hu-HU" sz="1500" kern="1200" dirty="0" smtClean="0"/>
            <a:t>politikai és gazdaságfilozófiai, a magyar viszonylatok felett álló kérdés: választ keres a liberális kapitalizmus válságára</a:t>
          </a:r>
          <a:endParaRPr lang="hu-HU" sz="1500" kern="1200" dirty="0"/>
        </a:p>
      </dsp:txBody>
      <dsp:txXfrm>
        <a:off x="3372674" y="557439"/>
        <a:ext cx="3604000" cy="1312514"/>
      </dsp:txXfrm>
    </dsp:sp>
    <dsp:sp modelId="{C3C55AA6-B510-4968-8A67-BF69E23FC4AD}">
      <dsp:nvSpPr>
        <dsp:cNvPr id="0" name=""/>
        <dsp:cNvSpPr/>
      </dsp:nvSpPr>
      <dsp:spPr>
        <a:xfrm>
          <a:off x="3372674" y="2034018"/>
          <a:ext cx="3604000" cy="1312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A </a:t>
          </a:r>
          <a:r>
            <a:rPr lang="hu-HU" sz="1500" b="1" kern="1200" dirty="0" smtClean="0"/>
            <a:t>modernizáció</a:t>
          </a:r>
          <a:r>
            <a:rPr lang="hu-HU" sz="1500" kern="1200" dirty="0" smtClean="0"/>
            <a:t> kelet-közép európai kérdés, a felzárkózásnak gazdasági-strukturális és társadalmi-szociális, sőt politikai vetülete is van</a:t>
          </a:r>
          <a:endParaRPr lang="hu-HU" sz="1500" kern="1200" dirty="0"/>
        </a:p>
      </dsp:txBody>
      <dsp:txXfrm>
        <a:off x="3372674" y="2034018"/>
        <a:ext cx="3604000" cy="1312514"/>
      </dsp:txXfrm>
    </dsp:sp>
    <dsp:sp modelId="{2B213E34-6424-47FA-A742-598918AB9433}">
      <dsp:nvSpPr>
        <dsp:cNvPr id="0" name=""/>
        <dsp:cNvSpPr/>
      </dsp:nvSpPr>
      <dsp:spPr>
        <a:xfrm>
          <a:off x="3372674" y="3510597"/>
          <a:ext cx="3604000" cy="1312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A </a:t>
          </a:r>
          <a:r>
            <a:rPr lang="hu-HU" sz="1500" b="1" kern="1200" dirty="0" smtClean="0"/>
            <a:t>népi-urbánus</a:t>
          </a:r>
          <a:r>
            <a:rPr lang="hu-HU" sz="1500" kern="1200" dirty="0" smtClean="0"/>
            <a:t> magyar </a:t>
          </a:r>
          <a:r>
            <a:rPr lang="hu-HU" sz="1500" b="1" kern="1200" dirty="0" smtClean="0"/>
            <a:t>mentalitás</a:t>
          </a:r>
          <a:r>
            <a:rPr lang="hu-HU" sz="1500" kern="1200" dirty="0" smtClean="0"/>
            <a:t>történeti és kulturális kérdés: vidék &amp; főváros (életmód, értékválasztás, civil társadalom vagy hagyomány)</a:t>
          </a:r>
          <a:endParaRPr lang="hu-HU" sz="1500" kern="1200" dirty="0"/>
        </a:p>
      </dsp:txBody>
      <dsp:txXfrm>
        <a:off x="3372674" y="3510597"/>
        <a:ext cx="3604000" cy="13125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BBD2B3-8063-4F9B-9259-F1E5F55402DE}">
      <dsp:nvSpPr>
        <dsp:cNvPr id="0" name=""/>
        <dsp:cNvSpPr/>
      </dsp:nvSpPr>
      <dsp:spPr>
        <a:xfrm>
          <a:off x="1181975" y="1177037"/>
          <a:ext cx="4319399" cy="150007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53BC23-F6CD-4C9B-9BF5-3BDF6BD9DC69}">
      <dsp:nvSpPr>
        <dsp:cNvPr id="0" name=""/>
        <dsp:cNvSpPr/>
      </dsp:nvSpPr>
      <dsp:spPr>
        <a:xfrm>
          <a:off x="2929825" y="4850201"/>
          <a:ext cx="837093" cy="535739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4F425-3E5B-423A-A0E4-5F15369BDB80}">
      <dsp:nvSpPr>
        <dsp:cNvPr id="0" name=""/>
        <dsp:cNvSpPr/>
      </dsp:nvSpPr>
      <dsp:spPr>
        <a:xfrm>
          <a:off x="1368158" y="5589237"/>
          <a:ext cx="4018046" cy="10045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800" b="0" kern="1200" dirty="0" smtClean="0">
              <a:latin typeface="+mn-lt"/>
            </a:rPr>
            <a:t>A reformkor és a századforduló- </a:t>
          </a:r>
          <a:r>
            <a:rPr lang="hu-HU" sz="1800" b="0" kern="1200" dirty="0" err="1" smtClean="0">
              <a:latin typeface="+mn-lt"/>
            </a:rPr>
            <a:t>Adyék</a:t>
          </a:r>
          <a:r>
            <a:rPr lang="hu-HU" sz="1800" b="0" kern="1200" dirty="0" smtClean="0">
              <a:latin typeface="+mn-lt"/>
            </a:rPr>
            <a:t> kora után összeverődő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800" b="1" kern="1200" dirty="0" smtClean="0">
              <a:latin typeface="+mn-lt"/>
            </a:rPr>
            <a:t>harmadik reformnemzedék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800" b="1" kern="1200" dirty="0" smtClean="0">
              <a:latin typeface="+mn-lt"/>
            </a:rPr>
            <a:t> (Trianon utáni fiatalok)</a:t>
          </a:r>
          <a:endParaRPr lang="hu-HU" sz="1800" b="1" kern="1200" dirty="0">
            <a:latin typeface="+mn-lt"/>
          </a:endParaRPr>
        </a:p>
      </dsp:txBody>
      <dsp:txXfrm>
        <a:off x="1368158" y="5589237"/>
        <a:ext cx="4018046" cy="1004511"/>
      </dsp:txXfrm>
    </dsp:sp>
    <dsp:sp modelId="{F2448F29-7E6F-474B-AC68-62144A29254C}">
      <dsp:nvSpPr>
        <dsp:cNvPr id="0" name=""/>
        <dsp:cNvSpPr/>
      </dsp:nvSpPr>
      <dsp:spPr>
        <a:xfrm>
          <a:off x="1872206" y="2636906"/>
          <a:ext cx="3033620" cy="23907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err="1" smtClean="0">
              <a:latin typeface="+mn-lt"/>
            </a:rPr>
            <a:t>Gazdasági-társadalmi-politikai</a:t>
          </a:r>
          <a:r>
            <a:rPr lang="hu-HU" sz="1600" b="1" kern="1200" dirty="0" smtClean="0">
              <a:latin typeface="+mn-lt"/>
            </a:rPr>
            <a:t>: polgárosulás (reformkor, Kiegyezés kora, </a:t>
          </a:r>
          <a:r>
            <a:rPr lang="hu-HU" sz="1600" b="1" kern="1200" dirty="0" err="1" smtClean="0">
              <a:latin typeface="+mn-lt"/>
            </a:rPr>
            <a:t>világháború-forradalom-ellenforradalom</a:t>
          </a:r>
          <a:r>
            <a:rPr lang="hu-HU" sz="1600" b="1" kern="1200" dirty="0" smtClean="0">
              <a:latin typeface="+mn-lt"/>
            </a:rPr>
            <a:t>, világválság)</a:t>
          </a:r>
          <a:endParaRPr lang="hu-HU" sz="1600" b="1" kern="1200" dirty="0">
            <a:latin typeface="+mn-lt"/>
          </a:endParaRPr>
        </a:p>
      </dsp:txBody>
      <dsp:txXfrm>
        <a:off x="1872206" y="2636906"/>
        <a:ext cx="3033620" cy="2390727"/>
      </dsp:txXfrm>
    </dsp:sp>
    <dsp:sp modelId="{B2EC8D51-A0B6-4980-A512-FAF50582960C}">
      <dsp:nvSpPr>
        <dsp:cNvPr id="0" name=""/>
        <dsp:cNvSpPr/>
      </dsp:nvSpPr>
      <dsp:spPr>
        <a:xfrm>
          <a:off x="216019" y="1052740"/>
          <a:ext cx="3530340" cy="15985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b="1" kern="1200" dirty="0" smtClean="0">
              <a:latin typeface="+mn-lt"/>
            </a:rPr>
            <a:t>Eszmetörténeti és irodalmi (az irodalom és az anyanyelv mint a nemzeti identitás hordozói): „HAZA és HALADÁS”</a:t>
          </a:r>
          <a:endParaRPr lang="hu-HU" sz="1400" b="1" kern="1200" dirty="0">
            <a:latin typeface="+mn-lt"/>
          </a:endParaRPr>
        </a:p>
      </dsp:txBody>
      <dsp:txXfrm>
        <a:off x="216019" y="1052740"/>
        <a:ext cx="3530340" cy="1598514"/>
      </dsp:txXfrm>
    </dsp:sp>
    <dsp:sp modelId="{755AAE83-1287-4966-BE4B-CF52CC0C3FCF}">
      <dsp:nvSpPr>
        <dsp:cNvPr id="0" name=""/>
        <dsp:cNvSpPr/>
      </dsp:nvSpPr>
      <dsp:spPr>
        <a:xfrm>
          <a:off x="3528387" y="1340769"/>
          <a:ext cx="2546225" cy="1458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b="1" kern="1200" dirty="0" smtClean="0">
              <a:latin typeface="+mn-lt"/>
            </a:rPr>
            <a:t>Történelmi: megkésett fejlődés, európai helyünk felismerése</a:t>
          </a:r>
          <a:endParaRPr lang="hu-HU" sz="1600" b="1" kern="1200" dirty="0">
            <a:latin typeface="+mn-lt"/>
          </a:endParaRPr>
        </a:p>
      </dsp:txBody>
      <dsp:txXfrm>
        <a:off x="3528387" y="1340769"/>
        <a:ext cx="2546225" cy="1458008"/>
      </dsp:txXfrm>
    </dsp:sp>
    <dsp:sp modelId="{0DA6CA00-B882-4A11-BB62-322DAF9B2EB7}">
      <dsp:nvSpPr>
        <dsp:cNvPr id="0" name=""/>
        <dsp:cNvSpPr/>
      </dsp:nvSpPr>
      <dsp:spPr>
        <a:xfrm>
          <a:off x="0" y="764716"/>
          <a:ext cx="6696737" cy="458654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D9512A-CD76-4EB6-A3C9-AEE65612E261}">
      <dsp:nvSpPr>
        <dsp:cNvPr id="0" name=""/>
        <dsp:cNvSpPr/>
      </dsp:nvSpPr>
      <dsp:spPr>
        <a:xfrm rot="5400000">
          <a:off x="3890022" y="139108"/>
          <a:ext cx="2135126" cy="18575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Erdei Ferenc</a:t>
          </a:r>
          <a:r>
            <a:rPr lang="hu-HU" sz="2300" kern="1200" dirty="0" smtClean="0"/>
            <a:t>; </a:t>
          </a:r>
          <a:r>
            <a:rPr lang="hu-HU" sz="2300" kern="1200" dirty="0" smtClean="0">
              <a:solidFill>
                <a:srgbClr val="FF0000"/>
              </a:solidFill>
            </a:rPr>
            <a:t>Darvas József</a:t>
          </a:r>
          <a:endParaRPr lang="hu-HU" sz="2300" kern="1200" dirty="0">
            <a:solidFill>
              <a:srgbClr val="FF0000"/>
            </a:solidFill>
          </a:endParaRPr>
        </a:p>
      </dsp:txBody>
      <dsp:txXfrm rot="5400000">
        <a:off x="3890022" y="139108"/>
        <a:ext cx="2135126" cy="1857560"/>
      </dsp:txXfrm>
    </dsp:sp>
    <dsp:sp modelId="{6DCF3FA8-A828-40B1-9D71-E0167A85B06F}">
      <dsp:nvSpPr>
        <dsp:cNvPr id="0" name=""/>
        <dsp:cNvSpPr/>
      </dsp:nvSpPr>
      <dsp:spPr>
        <a:xfrm>
          <a:off x="5942733" y="427350"/>
          <a:ext cx="2382801" cy="1281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marxista, szocialista, kommunista</a:t>
          </a:r>
          <a:endParaRPr lang="hu-HU" sz="2200" kern="1200" dirty="0"/>
        </a:p>
      </dsp:txBody>
      <dsp:txXfrm>
        <a:off x="5942733" y="427350"/>
        <a:ext cx="2382801" cy="1281075"/>
      </dsp:txXfrm>
    </dsp:sp>
    <dsp:sp modelId="{ACC26AB7-E267-4FE7-9BD9-8F393486F190}">
      <dsp:nvSpPr>
        <dsp:cNvPr id="0" name=""/>
        <dsp:cNvSpPr/>
      </dsp:nvSpPr>
      <dsp:spPr>
        <a:xfrm rot="5400000">
          <a:off x="1883857" y="139108"/>
          <a:ext cx="2135126" cy="18575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/>
            <a:t>Kodolányi János; Tamási Áron</a:t>
          </a:r>
          <a:endParaRPr lang="hu-HU" sz="2000" kern="1200" dirty="0"/>
        </a:p>
      </dsp:txBody>
      <dsp:txXfrm rot="5400000">
        <a:off x="1883857" y="139108"/>
        <a:ext cx="2135126" cy="1857560"/>
      </dsp:txXfrm>
    </dsp:sp>
    <dsp:sp modelId="{846C5AD5-9785-44F6-ADE6-8983B9DC22ED}">
      <dsp:nvSpPr>
        <dsp:cNvPr id="0" name=""/>
        <dsp:cNvSpPr/>
      </dsp:nvSpPr>
      <dsp:spPr>
        <a:xfrm rot="5400000">
          <a:off x="2883096" y="1951403"/>
          <a:ext cx="2135126" cy="18575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/>
            <a:t>Németh László; Illyés Gyula </a:t>
          </a:r>
          <a:endParaRPr lang="hu-HU" sz="2000" kern="1200" dirty="0"/>
        </a:p>
      </dsp:txBody>
      <dsp:txXfrm rot="5400000">
        <a:off x="2883096" y="1951403"/>
        <a:ext cx="2135126" cy="1857560"/>
      </dsp:txXfrm>
    </dsp:sp>
    <dsp:sp modelId="{F7BF057E-18E7-4800-8CBC-0AB11CD47178}">
      <dsp:nvSpPr>
        <dsp:cNvPr id="0" name=""/>
        <dsp:cNvSpPr/>
      </dsp:nvSpPr>
      <dsp:spPr>
        <a:xfrm>
          <a:off x="639078" y="2239646"/>
          <a:ext cx="2305936" cy="1281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Irodalmi – ideológiai sokszínűség</a:t>
          </a:r>
          <a:endParaRPr lang="hu-HU" sz="2200" kern="1200" dirty="0"/>
        </a:p>
      </dsp:txBody>
      <dsp:txXfrm>
        <a:off x="639078" y="2239646"/>
        <a:ext cx="2305936" cy="1281075"/>
      </dsp:txXfrm>
    </dsp:sp>
    <dsp:sp modelId="{0EDCE03C-95F9-4189-A035-09505EB02484}">
      <dsp:nvSpPr>
        <dsp:cNvPr id="0" name=""/>
        <dsp:cNvSpPr/>
      </dsp:nvSpPr>
      <dsp:spPr>
        <a:xfrm rot="5400000">
          <a:off x="4889261" y="1951403"/>
          <a:ext cx="2135126" cy="18575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/>
            <a:t>Sárközi György; Pap Károly</a:t>
          </a:r>
          <a:endParaRPr lang="hu-HU" sz="2000" kern="1200" dirty="0"/>
        </a:p>
      </dsp:txBody>
      <dsp:txXfrm rot="5400000">
        <a:off x="4889261" y="1951403"/>
        <a:ext cx="2135126" cy="1857560"/>
      </dsp:txXfrm>
    </dsp:sp>
    <dsp:sp modelId="{62B4B15D-E953-4CE3-8917-E1B1CFF21309}">
      <dsp:nvSpPr>
        <dsp:cNvPr id="0" name=""/>
        <dsp:cNvSpPr/>
      </dsp:nvSpPr>
      <dsp:spPr>
        <a:xfrm rot="5400000">
          <a:off x="3890022" y="3763699"/>
          <a:ext cx="2135126" cy="18575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/>
            <a:t>Sinka István;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>
              <a:solidFill>
                <a:schemeClr val="accent2">
                  <a:lumMod val="50000"/>
                </a:schemeClr>
              </a:solidFill>
            </a:rPr>
            <a:t>Erdélyi József;</a:t>
          </a:r>
          <a:r>
            <a:rPr lang="hu-HU" sz="2000" kern="1200" dirty="0" smtClean="0"/>
            <a:t> Veres Péter</a:t>
          </a:r>
          <a:endParaRPr lang="hu-HU" sz="2000" kern="1200" dirty="0"/>
        </a:p>
      </dsp:txBody>
      <dsp:txXfrm rot="5400000">
        <a:off x="3890022" y="3763699"/>
        <a:ext cx="2135126" cy="1857560"/>
      </dsp:txXfrm>
    </dsp:sp>
    <dsp:sp modelId="{DF503079-D9FF-4C87-9166-66338F531DE9}">
      <dsp:nvSpPr>
        <dsp:cNvPr id="0" name=""/>
        <dsp:cNvSpPr/>
      </dsp:nvSpPr>
      <dsp:spPr>
        <a:xfrm>
          <a:off x="5963058" y="4446538"/>
          <a:ext cx="2342150" cy="491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népi származású</a:t>
          </a:r>
          <a:endParaRPr lang="hu-HU" sz="2200" kern="1200" dirty="0"/>
        </a:p>
      </dsp:txBody>
      <dsp:txXfrm>
        <a:off x="5963058" y="4446538"/>
        <a:ext cx="2342150" cy="491881"/>
      </dsp:txXfrm>
    </dsp:sp>
    <dsp:sp modelId="{82C3C85F-03BC-485C-8335-96B247CB7095}">
      <dsp:nvSpPr>
        <dsp:cNvPr id="0" name=""/>
        <dsp:cNvSpPr/>
      </dsp:nvSpPr>
      <dsp:spPr>
        <a:xfrm rot="5400000">
          <a:off x="1883857" y="3763699"/>
          <a:ext cx="2135126" cy="18575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>
              <a:solidFill>
                <a:schemeClr val="tx2">
                  <a:lumMod val="50000"/>
                </a:schemeClr>
              </a:solidFill>
            </a:rPr>
            <a:t>Kovács Imre</a:t>
          </a:r>
          <a:r>
            <a:rPr lang="hu-HU" sz="2000" kern="1200" dirty="0" smtClean="0"/>
            <a:t>; </a:t>
          </a:r>
          <a:r>
            <a:rPr lang="hu-HU" sz="2000" kern="1200" dirty="0" err="1" smtClean="0">
              <a:solidFill>
                <a:srgbClr val="C00000"/>
              </a:solidFill>
            </a:rPr>
            <a:t>Féja</a:t>
          </a:r>
          <a:r>
            <a:rPr lang="hu-HU" sz="2000" kern="1200" dirty="0" smtClean="0">
              <a:solidFill>
                <a:srgbClr val="C00000"/>
              </a:solidFill>
            </a:rPr>
            <a:t> Géza</a:t>
          </a:r>
          <a:r>
            <a:rPr lang="hu-HU" sz="2000" kern="1200" dirty="0" smtClean="0"/>
            <a:t>; </a:t>
          </a:r>
          <a:r>
            <a:rPr lang="hu-HU" sz="2000" kern="1200" dirty="0" smtClean="0">
              <a:solidFill>
                <a:schemeClr val="tx1"/>
              </a:solidFill>
            </a:rPr>
            <a:t>Nagy Lajos</a:t>
          </a:r>
          <a:endParaRPr lang="hu-HU" sz="2000" kern="1200" dirty="0">
            <a:solidFill>
              <a:schemeClr val="tx1"/>
            </a:solidFill>
          </a:endParaRPr>
        </a:p>
      </dsp:txBody>
      <dsp:txXfrm rot="5400000">
        <a:off x="1883857" y="3763699"/>
        <a:ext cx="2135126" cy="185756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A564EC-B688-4F76-9070-24E202CF10E1}">
      <dsp:nvSpPr>
        <dsp:cNvPr id="0" name=""/>
        <dsp:cNvSpPr/>
      </dsp:nvSpPr>
      <dsp:spPr>
        <a:xfrm>
          <a:off x="-73716" y="1159291"/>
          <a:ext cx="2080036" cy="20800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E1AC30-B9CF-49C4-983C-248F6C29BBCD}">
      <dsp:nvSpPr>
        <dsp:cNvPr id="0" name=""/>
        <dsp:cNvSpPr/>
      </dsp:nvSpPr>
      <dsp:spPr>
        <a:xfrm>
          <a:off x="342290" y="1575299"/>
          <a:ext cx="1248022" cy="12480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F37143-F141-4ED6-9E2A-71C2FDC8A691}">
      <dsp:nvSpPr>
        <dsp:cNvPr id="0" name=""/>
        <dsp:cNvSpPr/>
      </dsp:nvSpPr>
      <dsp:spPr>
        <a:xfrm>
          <a:off x="758298" y="1991306"/>
          <a:ext cx="416007" cy="4160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4D167-7535-4DA5-B168-B9318AE32597}">
      <dsp:nvSpPr>
        <dsp:cNvPr id="0" name=""/>
        <dsp:cNvSpPr/>
      </dsp:nvSpPr>
      <dsp:spPr>
        <a:xfrm>
          <a:off x="2279276" y="360038"/>
          <a:ext cx="1040018" cy="606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b="1" kern="1200" dirty="0" smtClean="0"/>
            <a:t>Illyés, </a:t>
          </a:r>
          <a:r>
            <a:rPr lang="hu-HU" sz="1400" b="0" kern="1200" dirty="0" smtClean="0"/>
            <a:t>Szabó Lőrinc</a:t>
          </a:r>
          <a:endParaRPr lang="hu-HU" sz="1400" b="0" kern="1200" dirty="0"/>
        </a:p>
      </dsp:txBody>
      <dsp:txXfrm>
        <a:off x="2279276" y="360038"/>
        <a:ext cx="1040018" cy="606677"/>
      </dsp:txXfrm>
    </dsp:sp>
    <dsp:sp modelId="{CC4BB0AF-F83F-4B80-8DBF-E89E8D69FB71}">
      <dsp:nvSpPr>
        <dsp:cNvPr id="0" name=""/>
        <dsp:cNvSpPr/>
      </dsp:nvSpPr>
      <dsp:spPr>
        <a:xfrm>
          <a:off x="2092988" y="769284"/>
          <a:ext cx="260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F3B13-86BD-4BAF-B598-F4D22A96F1F3}">
      <dsp:nvSpPr>
        <dsp:cNvPr id="0" name=""/>
        <dsp:cNvSpPr/>
      </dsp:nvSpPr>
      <dsp:spPr>
        <a:xfrm rot="5400000">
          <a:off x="814285" y="921647"/>
          <a:ext cx="1429678" cy="112564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C60AAE-7658-47EE-A95C-E34932BA443D}">
      <dsp:nvSpPr>
        <dsp:cNvPr id="0" name=""/>
        <dsp:cNvSpPr/>
      </dsp:nvSpPr>
      <dsp:spPr>
        <a:xfrm>
          <a:off x="2205560" y="879715"/>
          <a:ext cx="1334884" cy="992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sz="1600" b="1" kern="1200" dirty="0" smtClean="0"/>
            <a:t>Németh László</a:t>
          </a:r>
          <a:r>
            <a:rPr lang="hu-HU" sz="1400" b="1" kern="1200" dirty="0" smtClean="0"/>
            <a:t>,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sz="1400" b="1" kern="1200" dirty="0" smtClean="0"/>
            <a:t>Sárközi György,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sz="1400" b="1" kern="1200" dirty="0" smtClean="0"/>
            <a:t>Gulyás Pál</a:t>
          </a:r>
          <a:endParaRPr lang="hu-HU" sz="1400" b="1" kern="1200" dirty="0"/>
        </a:p>
      </dsp:txBody>
      <dsp:txXfrm>
        <a:off x="2205560" y="879715"/>
        <a:ext cx="1334884" cy="992493"/>
      </dsp:txXfrm>
    </dsp:sp>
    <dsp:sp modelId="{D1BC8C57-E70F-4816-A074-833D8A347CE8}">
      <dsp:nvSpPr>
        <dsp:cNvPr id="0" name=""/>
        <dsp:cNvSpPr/>
      </dsp:nvSpPr>
      <dsp:spPr>
        <a:xfrm>
          <a:off x="2092988" y="1375962"/>
          <a:ext cx="260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B5FA22-241E-4E51-AA12-6C14DCAB1FD8}">
      <dsp:nvSpPr>
        <dsp:cNvPr id="0" name=""/>
        <dsp:cNvSpPr/>
      </dsp:nvSpPr>
      <dsp:spPr>
        <a:xfrm rot="5400000">
          <a:off x="1121160" y="1518860"/>
          <a:ext cx="1114067" cy="82750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412D66-A1C5-497E-B788-9A4AEEEC5AC9}">
      <dsp:nvSpPr>
        <dsp:cNvPr id="0" name=""/>
        <dsp:cNvSpPr/>
      </dsp:nvSpPr>
      <dsp:spPr>
        <a:xfrm rot="10800000" flipV="1">
          <a:off x="2279276" y="1879965"/>
          <a:ext cx="1187451" cy="643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9050" bIns="1905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sz="1500" b="1" kern="1200" dirty="0" smtClean="0"/>
            <a:t>Szekfű Gyula, </a:t>
          </a:r>
        </a:p>
        <a:p>
          <a:pPr lvl="0" algn="l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sz="1500" b="1" kern="1200" dirty="0" err="1" smtClean="0"/>
            <a:t>Féja</a:t>
          </a:r>
          <a:r>
            <a:rPr lang="hu-HU" sz="1500" b="1" kern="1200" dirty="0" smtClean="0"/>
            <a:t> Géza</a:t>
          </a:r>
          <a:endParaRPr lang="hu-HU" sz="1500" b="1" kern="1200" dirty="0"/>
        </a:p>
      </dsp:txBody>
      <dsp:txXfrm rot="10800000" flipV="1">
        <a:off x="2279276" y="1879965"/>
        <a:ext cx="1187451" cy="643235"/>
      </dsp:txXfrm>
    </dsp:sp>
    <dsp:sp modelId="{F7F0B831-B2B2-4EF6-9AEA-28E99D952446}">
      <dsp:nvSpPr>
        <dsp:cNvPr id="0" name=""/>
        <dsp:cNvSpPr/>
      </dsp:nvSpPr>
      <dsp:spPr>
        <a:xfrm>
          <a:off x="2092988" y="1982639"/>
          <a:ext cx="26000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5ACC0-7256-4687-9FE6-9738AD5B2B6A}">
      <dsp:nvSpPr>
        <dsp:cNvPr id="0" name=""/>
        <dsp:cNvSpPr/>
      </dsp:nvSpPr>
      <dsp:spPr>
        <a:xfrm rot="5400000">
          <a:off x="1428416" y="2115588"/>
          <a:ext cx="795960" cy="52936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4EEBB4-6FF4-4C9C-A807-0CE5CEA5F103}">
      <dsp:nvSpPr>
        <dsp:cNvPr id="0" name=""/>
        <dsp:cNvSpPr/>
      </dsp:nvSpPr>
      <dsp:spPr>
        <a:xfrm>
          <a:off x="8406" y="616294"/>
          <a:ext cx="2754306" cy="27543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5332E-21C3-4656-84CB-414485818516}">
      <dsp:nvSpPr>
        <dsp:cNvPr id="0" name=""/>
        <dsp:cNvSpPr/>
      </dsp:nvSpPr>
      <dsp:spPr>
        <a:xfrm>
          <a:off x="664785" y="1360948"/>
          <a:ext cx="1652583" cy="1652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56D299-F37D-4CF2-8201-B56ADD3E80AE}">
      <dsp:nvSpPr>
        <dsp:cNvPr id="0" name=""/>
        <dsp:cNvSpPr/>
      </dsp:nvSpPr>
      <dsp:spPr>
        <a:xfrm>
          <a:off x="1215646" y="1911809"/>
          <a:ext cx="550861" cy="5508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777F5-0AAE-4257-A958-DAF768162CBD}">
      <dsp:nvSpPr>
        <dsp:cNvPr id="0" name=""/>
        <dsp:cNvSpPr/>
      </dsp:nvSpPr>
      <dsp:spPr>
        <a:xfrm>
          <a:off x="715138" y="1944215"/>
          <a:ext cx="696453" cy="371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905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b="1" kern="1200" dirty="0" smtClean="0"/>
            <a:t>A TOLL</a:t>
          </a:r>
          <a:endParaRPr lang="hu-HU" sz="1500" b="1" kern="1200" dirty="0"/>
        </a:p>
      </dsp:txBody>
      <dsp:txXfrm>
        <a:off x="715138" y="1944215"/>
        <a:ext cx="696453" cy="371279"/>
      </dsp:txXfrm>
    </dsp:sp>
    <dsp:sp modelId="{6E3D2EEB-C04A-491A-BE5F-0C29D5CD38E6}">
      <dsp:nvSpPr>
        <dsp:cNvPr id="0" name=""/>
        <dsp:cNvSpPr/>
      </dsp:nvSpPr>
      <dsp:spPr>
        <a:xfrm>
          <a:off x="2982992" y="293654"/>
          <a:ext cx="3442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4D252B-4F65-49B5-ADA0-54F0EA20BB6E}">
      <dsp:nvSpPr>
        <dsp:cNvPr id="0" name=""/>
        <dsp:cNvSpPr/>
      </dsp:nvSpPr>
      <dsp:spPr>
        <a:xfrm rot="5400000">
          <a:off x="1289783" y="495407"/>
          <a:ext cx="1893126" cy="149053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0EC8BB-A3D6-4D54-9128-F2487115A267}">
      <dsp:nvSpPr>
        <dsp:cNvPr id="0" name=""/>
        <dsp:cNvSpPr/>
      </dsp:nvSpPr>
      <dsp:spPr>
        <a:xfrm>
          <a:off x="692443" y="2396162"/>
          <a:ext cx="1377153" cy="547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905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SZÁZADUNK,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NYUGAT</a:t>
          </a:r>
        </a:p>
      </dsp:txBody>
      <dsp:txXfrm>
        <a:off x="692443" y="2396162"/>
        <a:ext cx="1377153" cy="547507"/>
      </dsp:txXfrm>
    </dsp:sp>
    <dsp:sp modelId="{FE6A3C41-E72B-473E-B56C-D3DA339090B7}">
      <dsp:nvSpPr>
        <dsp:cNvPr id="0" name=""/>
        <dsp:cNvSpPr/>
      </dsp:nvSpPr>
      <dsp:spPr>
        <a:xfrm>
          <a:off x="2982992" y="1096993"/>
          <a:ext cx="3442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5B68AE-F57F-4410-8B63-818B89D50C64}">
      <dsp:nvSpPr>
        <dsp:cNvPr id="0" name=""/>
        <dsp:cNvSpPr/>
      </dsp:nvSpPr>
      <dsp:spPr>
        <a:xfrm rot="5400000">
          <a:off x="1696135" y="1286214"/>
          <a:ext cx="1475206" cy="109575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B1DB25-60A2-49D8-A1AD-3967B3F36E5A}">
      <dsp:nvSpPr>
        <dsp:cNvPr id="0" name=""/>
        <dsp:cNvSpPr/>
      </dsp:nvSpPr>
      <dsp:spPr>
        <a:xfrm>
          <a:off x="3327281" y="1498663"/>
          <a:ext cx="1377153" cy="803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905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500" kern="1200" dirty="0"/>
        </a:p>
      </dsp:txBody>
      <dsp:txXfrm>
        <a:off x="3327281" y="1498663"/>
        <a:ext cx="1377153" cy="803339"/>
      </dsp:txXfrm>
    </dsp:sp>
    <dsp:sp modelId="{14285F8B-0839-40C7-B362-4610B6F61A4F}">
      <dsp:nvSpPr>
        <dsp:cNvPr id="0" name=""/>
        <dsp:cNvSpPr/>
      </dsp:nvSpPr>
      <dsp:spPr>
        <a:xfrm>
          <a:off x="2982992" y="1900333"/>
          <a:ext cx="3442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8700A-4207-47B0-9F6E-B2E7E8E174EA}">
      <dsp:nvSpPr>
        <dsp:cNvPr id="0" name=""/>
        <dsp:cNvSpPr/>
      </dsp:nvSpPr>
      <dsp:spPr>
        <a:xfrm rot="5400000">
          <a:off x="2102991" y="2076379"/>
          <a:ext cx="1053981" cy="70097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A95543-E9B4-4961-A0AF-0B7D5C10980C}">
      <dsp:nvSpPr>
        <dsp:cNvPr id="0" name=""/>
        <dsp:cNvSpPr/>
      </dsp:nvSpPr>
      <dsp:spPr>
        <a:xfrm>
          <a:off x="2954406" y="1789024"/>
          <a:ext cx="135446" cy="690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350" rIns="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 dirty="0"/>
        </a:p>
      </dsp:txBody>
      <dsp:txXfrm>
        <a:off x="2954406" y="1789024"/>
        <a:ext cx="135446" cy="69091"/>
      </dsp:txXfrm>
    </dsp:sp>
    <dsp:sp modelId="{5C0754E7-3B7E-4C31-9E4C-EB34458EF9FE}">
      <dsp:nvSpPr>
        <dsp:cNvPr id="0" name=""/>
        <dsp:cNvSpPr/>
      </dsp:nvSpPr>
      <dsp:spPr>
        <a:xfrm>
          <a:off x="1589946" y="3445740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28829-B26F-4114-A1F3-6696CB5422C8}">
      <dsp:nvSpPr>
        <dsp:cNvPr id="0" name=""/>
        <dsp:cNvSpPr/>
      </dsp:nvSpPr>
      <dsp:spPr>
        <a:xfrm>
          <a:off x="-62199" y="1505087"/>
          <a:ext cx="1976215" cy="18896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567FA-844C-4BBD-98BC-8822CD999182}">
      <dsp:nvSpPr>
        <dsp:cNvPr id="0" name=""/>
        <dsp:cNvSpPr/>
      </dsp:nvSpPr>
      <dsp:spPr>
        <a:xfrm>
          <a:off x="1630018" y="2583466"/>
          <a:ext cx="1354629" cy="1154746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D63CD-7261-46A4-93A5-7689CBF67134}">
      <dsp:nvSpPr>
        <dsp:cNvPr id="0" name=""/>
        <dsp:cNvSpPr/>
      </dsp:nvSpPr>
      <dsp:spPr>
        <a:xfrm>
          <a:off x="1630024" y="1100178"/>
          <a:ext cx="1727416" cy="148328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100" b="1" kern="1200" dirty="0" smtClean="0"/>
            <a:t>Magyar Szemle</a:t>
          </a:r>
          <a:r>
            <a:rPr lang="hu-HU" altLang="hu-HU" sz="1100" kern="1200" dirty="0" smtClean="0"/>
            <a:t> 1928: </a:t>
          </a:r>
          <a:r>
            <a:rPr lang="hu-HU" altLang="hu-HU" sz="1100" kern="1200" dirty="0" err="1" smtClean="0"/>
            <a:t>Padányi</a:t>
          </a:r>
          <a:r>
            <a:rPr lang="hu-HU" altLang="hu-HU" sz="1100" kern="1200" dirty="0" smtClean="0"/>
            <a:t> </a:t>
          </a:r>
          <a:r>
            <a:rPr lang="hu-HU" altLang="hu-HU" sz="1100" b="1" kern="1200" dirty="0" smtClean="0"/>
            <a:t>Gulyás Jenő </a:t>
          </a:r>
          <a:r>
            <a:rPr lang="hu-HU" altLang="hu-HU" sz="1100" b="1" i="1" kern="1200" dirty="0" smtClean="0"/>
            <a:t>A magyar </a:t>
          </a:r>
          <a:r>
            <a:rPr lang="hu-HU" altLang="hu-HU" sz="1100" i="1" kern="1200" dirty="0" smtClean="0"/>
            <a:t>építőművészet útja</a:t>
          </a:r>
          <a:endParaRPr lang="hu-HU" altLang="hu-HU" sz="1100" i="1" kern="1200" dirty="0"/>
        </a:p>
      </dsp:txBody>
      <dsp:txXfrm>
        <a:off x="1630024" y="1100178"/>
        <a:ext cx="1727416" cy="1483288"/>
      </dsp:txXfrm>
    </dsp:sp>
    <dsp:sp modelId="{A912A76C-A758-46F0-B729-3D4C834A9B2F}">
      <dsp:nvSpPr>
        <dsp:cNvPr id="0" name=""/>
        <dsp:cNvSpPr/>
      </dsp:nvSpPr>
      <dsp:spPr>
        <a:xfrm>
          <a:off x="4224118" y="3241110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2030D-59C8-4468-A3F1-9B58AEF7D167}">
      <dsp:nvSpPr>
        <dsp:cNvPr id="0" name=""/>
        <dsp:cNvSpPr/>
      </dsp:nvSpPr>
      <dsp:spPr>
        <a:xfrm>
          <a:off x="4390334" y="2570833"/>
          <a:ext cx="1727416" cy="148328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38EE15-38CC-4465-AFD5-B59EC0CABEF3}">
      <dsp:nvSpPr>
        <dsp:cNvPr id="0" name=""/>
        <dsp:cNvSpPr/>
      </dsp:nvSpPr>
      <dsp:spPr>
        <a:xfrm>
          <a:off x="4563007" y="3439590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075EF-9D33-437F-AFE0-F2D69CB09C7F}">
      <dsp:nvSpPr>
        <dsp:cNvPr id="0" name=""/>
        <dsp:cNvSpPr/>
      </dsp:nvSpPr>
      <dsp:spPr>
        <a:xfrm>
          <a:off x="2871939" y="2657762"/>
          <a:ext cx="1687875" cy="17142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100" b="1" kern="1200" dirty="0" smtClean="0"/>
            <a:t>Pesti Napló</a:t>
          </a:r>
          <a:r>
            <a:rPr lang="hu-HU" altLang="hu-HU" sz="1100" kern="1200" dirty="0" smtClean="0"/>
            <a:t> 1930: a 'nemzeti' építészet kérdéséhez: „</a:t>
          </a:r>
          <a:r>
            <a:rPr lang="hu-HU" altLang="hu-HU" sz="1100" i="1" kern="1200" dirty="0" smtClean="0"/>
            <a:t>Kövekbe írt magyar dráma”</a:t>
          </a:r>
          <a:endParaRPr lang="hu-HU" altLang="hu-HU" sz="1100" i="1" kern="1200" dirty="0"/>
        </a:p>
      </dsp:txBody>
      <dsp:txXfrm>
        <a:off x="2871939" y="2657762"/>
        <a:ext cx="1687875" cy="1714280"/>
      </dsp:txXfrm>
    </dsp:sp>
    <dsp:sp modelId="{80033266-5802-4946-BCFE-339C768CD4B2}">
      <dsp:nvSpPr>
        <dsp:cNvPr id="0" name=""/>
        <dsp:cNvSpPr/>
      </dsp:nvSpPr>
      <dsp:spPr>
        <a:xfrm>
          <a:off x="0" y="26948"/>
          <a:ext cx="1598655" cy="137894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AE1A2D-9347-4D46-87C8-F17948B446D0}">
      <dsp:nvSpPr>
        <dsp:cNvPr id="0" name=""/>
        <dsp:cNvSpPr/>
      </dsp:nvSpPr>
      <dsp:spPr>
        <a:xfrm>
          <a:off x="3035260" y="318143"/>
          <a:ext cx="1727416" cy="148328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63DF5E-A571-411E-85C2-A5465CB100C7}">
      <dsp:nvSpPr>
        <dsp:cNvPr id="0" name=""/>
        <dsp:cNvSpPr/>
      </dsp:nvSpPr>
      <dsp:spPr>
        <a:xfrm>
          <a:off x="3083804" y="975083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8C7C51-0035-4B7F-B179-160BA9477AD1}">
      <dsp:nvSpPr>
        <dsp:cNvPr id="0" name=""/>
        <dsp:cNvSpPr/>
      </dsp:nvSpPr>
      <dsp:spPr>
        <a:xfrm>
          <a:off x="4526385" y="990180"/>
          <a:ext cx="1727416" cy="148328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b="1" kern="1200" dirty="0" smtClean="0">
              <a:solidFill>
                <a:srgbClr val="C00000"/>
              </a:solidFill>
            </a:rPr>
            <a:t>Magyar Rádió</a:t>
          </a:r>
          <a:r>
            <a:rPr lang="hu-HU" sz="900" kern="1200" dirty="0" smtClean="0"/>
            <a:t>,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kern="1200" dirty="0" smtClean="0"/>
            <a:t>NÉMETH LÁSZLÓ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kern="1200" dirty="0" smtClean="0"/>
            <a:t>Sznobok és parasztok; Reform</a:t>
          </a:r>
          <a:endParaRPr lang="hu-HU" sz="900" kern="1200" dirty="0"/>
        </a:p>
      </dsp:txBody>
      <dsp:txXfrm>
        <a:off x="4526385" y="990180"/>
        <a:ext cx="1727416" cy="1483288"/>
      </dsp:txXfrm>
    </dsp:sp>
    <dsp:sp modelId="{0A055668-A523-4C7B-B815-09A62C73FD04}">
      <dsp:nvSpPr>
        <dsp:cNvPr id="0" name=""/>
        <dsp:cNvSpPr/>
      </dsp:nvSpPr>
      <dsp:spPr>
        <a:xfrm>
          <a:off x="6015648" y="1796958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5D5258-9A61-415E-8E70-B6343A53A883}">
      <dsp:nvSpPr>
        <dsp:cNvPr id="0" name=""/>
        <dsp:cNvSpPr/>
      </dsp:nvSpPr>
      <dsp:spPr>
        <a:xfrm>
          <a:off x="5885173" y="1870322"/>
          <a:ext cx="1727416" cy="148328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26C140-4D69-4988-9AD3-031E3C1873AD}">
      <dsp:nvSpPr>
        <dsp:cNvPr id="0" name=""/>
        <dsp:cNvSpPr/>
      </dsp:nvSpPr>
      <dsp:spPr>
        <a:xfrm>
          <a:off x="6344462" y="1999911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3530C9-4DA6-411A-9F2A-30BF24B9C96A}">
      <dsp:nvSpPr>
        <dsp:cNvPr id="0" name=""/>
        <dsp:cNvSpPr/>
      </dsp:nvSpPr>
      <dsp:spPr>
        <a:xfrm>
          <a:off x="3027180" y="271010"/>
          <a:ext cx="1727416" cy="148328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100" kern="1200" dirty="0" err="1" smtClean="0"/>
            <a:t>ADY-emlékév</a:t>
          </a:r>
          <a:r>
            <a:rPr lang="hu-HU" sz="1100" kern="1200" dirty="0" smtClean="0"/>
            <a:t>,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100" kern="1200" dirty="0" smtClean="0"/>
            <a:t>SZABÓ DEZSŐ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100" b="0" kern="1200" dirty="0" smtClean="0"/>
            <a:t>1929</a:t>
          </a:r>
          <a:endParaRPr lang="hu-HU" sz="1100" b="0" kern="1200" dirty="0"/>
        </a:p>
      </dsp:txBody>
      <dsp:txXfrm>
        <a:off x="3027180" y="271010"/>
        <a:ext cx="1727416" cy="1483288"/>
      </dsp:txXfrm>
    </dsp:sp>
    <dsp:sp modelId="{80F3A74E-1A35-428B-83ED-796E89201221}">
      <dsp:nvSpPr>
        <dsp:cNvPr id="0" name=""/>
        <dsp:cNvSpPr/>
      </dsp:nvSpPr>
      <dsp:spPr>
        <a:xfrm>
          <a:off x="6868206" y="0"/>
          <a:ext cx="2290945" cy="1982076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02042-76A4-440A-9207-688B2F3ABC68}">
      <dsp:nvSpPr>
        <dsp:cNvPr id="0" name=""/>
        <dsp:cNvSpPr/>
      </dsp:nvSpPr>
      <dsp:spPr>
        <a:xfrm>
          <a:off x="7359283" y="1327733"/>
          <a:ext cx="1727416" cy="148328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7E35BA-A6A5-4268-BAA3-2602B89A2909}">
      <dsp:nvSpPr>
        <dsp:cNvPr id="0" name=""/>
        <dsp:cNvSpPr/>
      </dsp:nvSpPr>
      <dsp:spPr>
        <a:xfrm>
          <a:off x="7838319" y="1194250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1D0C3-FE14-48BD-B3C1-110F815D6AEB}">
      <dsp:nvSpPr>
        <dsp:cNvPr id="0" name=""/>
        <dsp:cNvSpPr/>
      </dsp:nvSpPr>
      <dsp:spPr>
        <a:xfrm>
          <a:off x="7218654" y="2811030"/>
          <a:ext cx="1727416" cy="148328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100" kern="1200" dirty="0"/>
        </a:p>
      </dsp:txBody>
      <dsp:txXfrm>
        <a:off x="7218654" y="2811030"/>
        <a:ext cx="1727416" cy="1483288"/>
      </dsp:txXfrm>
    </dsp:sp>
    <dsp:sp modelId="{16BE0D1C-3F2F-4782-BECB-D77A5AEF233A}">
      <dsp:nvSpPr>
        <dsp:cNvPr id="0" name=""/>
        <dsp:cNvSpPr/>
      </dsp:nvSpPr>
      <dsp:spPr>
        <a:xfrm>
          <a:off x="7836488" y="4097649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04478-1A15-4214-9151-5112C8466F6D}">
      <dsp:nvSpPr>
        <dsp:cNvPr id="0" name=""/>
        <dsp:cNvSpPr/>
      </dsp:nvSpPr>
      <dsp:spPr>
        <a:xfrm>
          <a:off x="3103515" y="1423268"/>
          <a:ext cx="1727416" cy="148328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9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9E6D-694C-4DD2-918C-93FAAC90A8A0}">
      <dsp:nvSpPr>
        <dsp:cNvPr id="0" name=""/>
        <dsp:cNvSpPr/>
      </dsp:nvSpPr>
      <dsp:spPr>
        <a:xfrm>
          <a:off x="7515917" y="4261465"/>
          <a:ext cx="201501" cy="17387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DA901-11DA-4933-990B-870C3040311A}">
      <dsp:nvSpPr>
        <dsp:cNvPr id="0" name=""/>
        <dsp:cNvSpPr/>
      </dsp:nvSpPr>
      <dsp:spPr>
        <a:xfrm>
          <a:off x="7008619" y="4392489"/>
          <a:ext cx="1661998" cy="1591004"/>
        </a:xfrm>
        <a:prstGeom prst="hexagon">
          <a:avLst>
            <a:gd name="adj" fmla="val 25000"/>
            <a:gd name="vf" fmla="val 115470"/>
          </a:avLst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100" kern="1200"/>
        </a:p>
      </dsp:txBody>
      <dsp:txXfrm>
        <a:off x="7008619" y="4392489"/>
        <a:ext cx="1661998" cy="1591004"/>
      </dsp:txXfrm>
    </dsp:sp>
    <dsp:sp modelId="{45102AFF-3BCF-4A80-A393-079750E6E005}">
      <dsp:nvSpPr>
        <dsp:cNvPr id="0" name=""/>
        <dsp:cNvSpPr/>
      </dsp:nvSpPr>
      <dsp:spPr>
        <a:xfrm>
          <a:off x="3716875" y="4127354"/>
          <a:ext cx="1732311" cy="148927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F6D9D5-B321-424D-A694-53C77BB27B68}">
      <dsp:nvSpPr>
        <dsp:cNvPr id="0" name=""/>
        <dsp:cNvSpPr/>
      </dsp:nvSpPr>
      <dsp:spPr>
        <a:xfrm>
          <a:off x="6963419" y="4358599"/>
          <a:ext cx="1752394" cy="18067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0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E3F3B4-6618-4070-88F2-ABC069CBC37F}">
      <dsp:nvSpPr>
        <dsp:cNvPr id="0" name=""/>
        <dsp:cNvSpPr/>
      </dsp:nvSpPr>
      <dsp:spPr>
        <a:xfrm>
          <a:off x="5751498" y="3388945"/>
          <a:ext cx="1515265" cy="1522897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4D41D7-705B-44A9-AB8E-6781ABAD3AB2}">
      <dsp:nvSpPr>
        <dsp:cNvPr id="0" name=""/>
        <dsp:cNvSpPr/>
      </dsp:nvSpPr>
      <dsp:spPr>
        <a:xfrm>
          <a:off x="4285916" y="4004861"/>
          <a:ext cx="2626851" cy="17016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Kovács Imre</a:t>
          </a:r>
          <a:endParaRPr lang="hu-HU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Gombos Gyula</a:t>
          </a:r>
          <a:endParaRPr lang="hu-HU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u-HU" sz="1300" kern="1200" dirty="0"/>
        </a:p>
      </dsp:txBody>
      <dsp:txXfrm>
        <a:off x="5073971" y="4430262"/>
        <a:ext cx="1838796" cy="1276203"/>
      </dsp:txXfrm>
    </dsp:sp>
    <dsp:sp modelId="{64E637F1-4965-4318-8AB0-832E631BBEC5}">
      <dsp:nvSpPr>
        <dsp:cNvPr id="0" name=""/>
        <dsp:cNvSpPr/>
      </dsp:nvSpPr>
      <dsp:spPr>
        <a:xfrm>
          <a:off x="0" y="4004861"/>
          <a:ext cx="2626851" cy="17016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400" kern="1200" dirty="0" smtClean="0">
              <a:solidFill>
                <a:schemeClr val="bg2">
                  <a:lumMod val="25000"/>
                </a:schemeClr>
              </a:solidFill>
            </a:rPr>
            <a:t>Nagy Lajos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400" kern="1200" dirty="0" smtClean="0">
              <a:solidFill>
                <a:schemeClr val="bg2">
                  <a:lumMod val="25000"/>
                </a:schemeClr>
              </a:solidFill>
            </a:rPr>
            <a:t>Kodolányi János (IGE)</a:t>
          </a:r>
        </a:p>
        <a:p>
          <a:pPr marL="0" marR="0" lvl="2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400" kern="1200" dirty="0" smtClean="0"/>
            <a:t>Sinka István</a:t>
          </a:r>
        </a:p>
        <a:p>
          <a:pPr marL="0" marR="0" lvl="3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400" kern="1200" dirty="0" smtClean="0"/>
            <a:t>Erdélyi József</a:t>
          </a:r>
        </a:p>
        <a:p>
          <a:pPr marL="0" marR="0" lvl="3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400" kern="1200" dirty="0" err="1" smtClean="0"/>
            <a:t>Féja</a:t>
          </a:r>
          <a:r>
            <a:rPr lang="hu-HU" sz="1400" kern="1200" dirty="0" smtClean="0"/>
            <a:t> Géza</a:t>
          </a:r>
        </a:p>
        <a:p>
          <a:pPr marL="114300" lvl="1" indent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hu-HU" sz="800" kern="1200" dirty="0"/>
        </a:p>
      </dsp:txBody>
      <dsp:txXfrm>
        <a:off x="0" y="4430262"/>
        <a:ext cx="1838796" cy="1276203"/>
      </dsp:txXfrm>
    </dsp:sp>
    <dsp:sp modelId="{278EF058-66F9-48C0-BD88-1BB901CBC866}">
      <dsp:nvSpPr>
        <dsp:cNvPr id="0" name=""/>
        <dsp:cNvSpPr/>
      </dsp:nvSpPr>
      <dsp:spPr>
        <a:xfrm>
          <a:off x="4285916" y="279879"/>
          <a:ext cx="2626851" cy="17016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u-HU" sz="1300" kern="120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Illyés Gyula</a:t>
          </a:r>
          <a:endParaRPr lang="hu-HU" sz="1300" kern="120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Tamási Áron</a:t>
          </a:r>
          <a:endParaRPr lang="hu-HU" sz="13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300" kern="1200" dirty="0" smtClean="0"/>
            <a:t>Szabó Zoltán</a:t>
          </a:r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u-HU" sz="1300" kern="1200" dirty="0"/>
        </a:p>
      </dsp:txBody>
      <dsp:txXfrm>
        <a:off x="5073971" y="279879"/>
        <a:ext cx="1838796" cy="1276203"/>
      </dsp:txXfrm>
    </dsp:sp>
    <dsp:sp modelId="{7F1FE45B-A9D7-4E71-B02C-93476FB82B94}">
      <dsp:nvSpPr>
        <dsp:cNvPr id="0" name=""/>
        <dsp:cNvSpPr/>
      </dsp:nvSpPr>
      <dsp:spPr>
        <a:xfrm>
          <a:off x="0" y="279879"/>
          <a:ext cx="2626851" cy="17016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Darvas József </a:t>
          </a:r>
          <a:endParaRPr lang="hu-H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Erdei Ferenc</a:t>
          </a:r>
          <a:endParaRPr lang="hu-H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u-H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Szabó Pál </a:t>
          </a:r>
          <a:endParaRPr lang="hu-H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300" kern="1200" dirty="0" smtClean="0"/>
            <a:t>Veres Péter</a:t>
          </a:r>
          <a:endParaRPr lang="hu-HU" sz="1300" kern="1200" dirty="0"/>
        </a:p>
      </dsp:txBody>
      <dsp:txXfrm>
        <a:off x="0" y="279879"/>
        <a:ext cx="1838796" cy="1276203"/>
      </dsp:txXfrm>
    </dsp:sp>
    <dsp:sp modelId="{1CCE412B-0DA6-4A06-938F-74765800AA90}">
      <dsp:nvSpPr>
        <dsp:cNvPr id="0" name=""/>
        <dsp:cNvSpPr/>
      </dsp:nvSpPr>
      <dsp:spPr>
        <a:xfrm>
          <a:off x="1100725" y="582977"/>
          <a:ext cx="2302483" cy="230248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Szocialista, kommunista,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parasztpárti baloldal</a:t>
          </a:r>
          <a:endParaRPr lang="hu-HU" sz="1600" kern="1200" dirty="0"/>
        </a:p>
      </dsp:txBody>
      <dsp:txXfrm>
        <a:off x="1100725" y="582977"/>
        <a:ext cx="2302483" cy="2302483"/>
      </dsp:txXfrm>
    </dsp:sp>
    <dsp:sp modelId="{3531F69B-7EC9-41AE-AB8D-EC7C470E66A2}">
      <dsp:nvSpPr>
        <dsp:cNvPr id="0" name=""/>
        <dsp:cNvSpPr/>
      </dsp:nvSpPr>
      <dsp:spPr>
        <a:xfrm rot="5400000">
          <a:off x="3509559" y="582977"/>
          <a:ext cx="2302483" cy="230248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Szociografikus irodalom, népképviselet</a:t>
          </a:r>
          <a:endParaRPr lang="hu-HU" sz="1600" kern="1200" dirty="0"/>
        </a:p>
      </dsp:txBody>
      <dsp:txXfrm rot="5400000">
        <a:off x="3509559" y="582977"/>
        <a:ext cx="2302483" cy="2302483"/>
      </dsp:txXfrm>
    </dsp:sp>
    <dsp:sp modelId="{904D7F95-74C4-4E13-BA19-C1C906D7F819}">
      <dsp:nvSpPr>
        <dsp:cNvPr id="0" name=""/>
        <dsp:cNvSpPr/>
      </dsp:nvSpPr>
      <dsp:spPr>
        <a:xfrm rot="10800000">
          <a:off x="3509559" y="2991811"/>
          <a:ext cx="2302483" cy="230248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Politikai, parasztpárti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szándékok</a:t>
          </a:r>
          <a:endParaRPr lang="hu-HU" sz="1600" kern="1200" dirty="0"/>
        </a:p>
      </dsp:txBody>
      <dsp:txXfrm rot="10800000">
        <a:off x="3509559" y="2991811"/>
        <a:ext cx="2302483" cy="2302483"/>
      </dsp:txXfrm>
    </dsp:sp>
    <dsp:sp modelId="{CEB234C8-A00E-4044-AEAF-6F5E7066C778}">
      <dsp:nvSpPr>
        <dsp:cNvPr id="0" name=""/>
        <dsp:cNvSpPr/>
      </dsp:nvSpPr>
      <dsp:spPr>
        <a:xfrm rot="16200000">
          <a:off x="1112790" y="2943033"/>
          <a:ext cx="2278353" cy="240003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Elvi baloldalon, ill. a radikálistól a szélsőjobboldalig</a:t>
          </a:r>
          <a:endParaRPr lang="hu-HU" sz="1600" kern="1200" dirty="0"/>
        </a:p>
      </dsp:txBody>
      <dsp:txXfrm rot="16200000">
        <a:off x="1112790" y="2943033"/>
        <a:ext cx="2278353" cy="2400039"/>
      </dsp:txXfrm>
    </dsp:sp>
    <dsp:sp modelId="{35A7D14D-226A-43AA-8386-B92BD94B9C7C}">
      <dsp:nvSpPr>
        <dsp:cNvPr id="0" name=""/>
        <dsp:cNvSpPr/>
      </dsp:nvSpPr>
      <dsp:spPr>
        <a:xfrm>
          <a:off x="3058899" y="2460059"/>
          <a:ext cx="794968" cy="69127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E78D4-17D0-4857-893D-8E625E63DA2B}">
      <dsp:nvSpPr>
        <dsp:cNvPr id="0" name=""/>
        <dsp:cNvSpPr/>
      </dsp:nvSpPr>
      <dsp:spPr>
        <a:xfrm rot="10800000">
          <a:off x="3058899" y="2725935"/>
          <a:ext cx="794968" cy="69127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972A3-20F1-4AFE-A7CF-0D6A0617ECA5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F1A77-B2D8-43B9-98A9-B041F1C38BB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07616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1939: a Nemzeti </a:t>
            </a:r>
            <a:r>
              <a:rPr lang="hu-HU" dirty="0" err="1" smtClean="0"/>
              <a:t>Paraszpárt</a:t>
            </a:r>
            <a:r>
              <a:rPr lang="hu-HU" baseline="0" dirty="0" smtClean="0"/>
              <a:t> megalakulása</a:t>
            </a:r>
          </a:p>
          <a:p>
            <a:r>
              <a:rPr lang="hu-HU" baseline="0" dirty="0" smtClean="0"/>
              <a:t>1943: Szárszói konferencia (</a:t>
            </a:r>
            <a:r>
              <a:rPr lang="hu-HU" baseline="0" dirty="0" err="1" smtClean="0"/>
              <a:t>Soli</a:t>
            </a:r>
            <a:r>
              <a:rPr lang="hu-HU" baseline="0" dirty="0" smtClean="0"/>
              <a:t> </a:t>
            </a:r>
            <a:r>
              <a:rPr lang="hu-HU" baseline="0" dirty="0" err="1" smtClean="0"/>
              <a:t>Deo</a:t>
            </a:r>
            <a:r>
              <a:rPr lang="hu-HU" baseline="0" dirty="0" smtClean="0"/>
              <a:t> </a:t>
            </a:r>
            <a:r>
              <a:rPr lang="hu-HU" baseline="0" dirty="0" err="1" smtClean="0"/>
              <a:t>Gloria</a:t>
            </a:r>
            <a:r>
              <a:rPr lang="hu-HU" baseline="0" dirty="0" smtClean="0"/>
              <a:t>)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1A77-B2D8-43B9-98A9-B041F1C38BB7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4177186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Németh László Kisebbségben</a:t>
            </a:r>
            <a:r>
              <a:rPr lang="hu-H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(1939) 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1A77-B2D8-43B9-98A9-B041F1C38BB7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147828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C92E15-7882-4448-A3BF-D874F1B4E9B2}" type="slidenum">
              <a:rPr lang="hu-HU" altLang="hu-HU"/>
              <a:pPr/>
              <a:t>11</a:t>
            </a:fld>
            <a:endParaRPr lang="hu-HU" altLang="hu-HU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altLang="hu-HU"/>
              <a:t>A kiéleződött építészeti vita jelentősebb cikkei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845DBE4-CD10-40DF-80B9-CB5C9720699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="" xmlns:p14="http://schemas.microsoft.com/office/powerpoint/2010/main" val="2642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pPr/>
              <a:t>2016.01.25.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Illy%C3%A9s_Gyula" TargetMode="External"/><Relationship Id="rId13" Type="http://schemas.openxmlformats.org/officeDocument/2006/relationships/hyperlink" Target="https://hu.wikipedia.org/wiki/Nagy_Lajos_(%C3%ADr%C3%B3)" TargetMode="External"/><Relationship Id="rId18" Type="http://schemas.openxmlformats.org/officeDocument/2006/relationships/hyperlink" Target="https://hu.wikipedia.org/wiki/Szab%C3%B3_Zolt%C3%A1n_(%C3%ADr%C3%B3)" TargetMode="External"/><Relationship Id="rId3" Type="http://schemas.openxmlformats.org/officeDocument/2006/relationships/hyperlink" Target="https://hu.wikipedia.org/wiki/Erdei_Ferenc_(szociol%C3%B3gus)" TargetMode="External"/><Relationship Id="rId21" Type="http://schemas.openxmlformats.org/officeDocument/2006/relationships/diagramData" Target="../diagrams/data8.xml"/><Relationship Id="rId7" Type="http://schemas.openxmlformats.org/officeDocument/2006/relationships/hyperlink" Target="https://hu.wikipedia.org/wiki/Guly%C3%A1s_P%C3%A1l" TargetMode="External"/><Relationship Id="rId12" Type="http://schemas.openxmlformats.org/officeDocument/2006/relationships/hyperlink" Target="https://hu.wikipedia.org/wiki/M%C3%B3ricz_Zsigmond" TargetMode="External"/><Relationship Id="rId17" Type="http://schemas.openxmlformats.org/officeDocument/2006/relationships/hyperlink" Target="https://hu.wikipedia.org/wiki/Szab%C3%B3_P%C3%A1l_(%C3%ADr%C3%B3)" TargetMode="External"/><Relationship Id="rId25" Type="http://schemas.microsoft.com/office/2007/relationships/diagramDrawing" Target="../diagrams/drawing8.xml"/><Relationship Id="rId2" Type="http://schemas.openxmlformats.org/officeDocument/2006/relationships/hyperlink" Target="https://hu.wikipedia.org/wiki/Darvas_J%C3%B3zsef_(%C3%ADr%C3%B3)" TargetMode="External"/><Relationship Id="rId16" Type="http://schemas.openxmlformats.org/officeDocument/2006/relationships/hyperlink" Target="https://hu.wikipedia.org/wiki/S%C3%A9rt%C5%91_K%C3%A1lm%C3%A1n" TargetMode="External"/><Relationship Id="rId20" Type="http://schemas.openxmlformats.org/officeDocument/2006/relationships/hyperlink" Target="https://hu.wikipedia.org/wiki/Veres_P%C3%A9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Gombos_Gyula" TargetMode="External"/><Relationship Id="rId11" Type="http://schemas.openxmlformats.org/officeDocument/2006/relationships/hyperlink" Target="https://hu.wikipedia.org/wiki/Kov%C3%A1cs_Imre_(politikus)" TargetMode="External"/><Relationship Id="rId24" Type="http://schemas.openxmlformats.org/officeDocument/2006/relationships/diagramColors" Target="../diagrams/colors8.xml"/><Relationship Id="rId5" Type="http://schemas.openxmlformats.org/officeDocument/2006/relationships/hyperlink" Target="https://hu.wikipedia.org/wiki/F%C3%A9ja_G%C3%A9za" TargetMode="External"/><Relationship Id="rId15" Type="http://schemas.openxmlformats.org/officeDocument/2006/relationships/hyperlink" Target="https://hu.wikipedia.org/wiki/Sinka_Istv%C3%A1n" TargetMode="External"/><Relationship Id="rId23" Type="http://schemas.openxmlformats.org/officeDocument/2006/relationships/diagramQuickStyle" Target="../diagrams/quickStyle8.xml"/><Relationship Id="rId10" Type="http://schemas.openxmlformats.org/officeDocument/2006/relationships/hyperlink" Target="https://hu.wikipedia.org/wiki/Kodol%C3%A1nyi_J%C3%A1nos_(%C3%ADr%C3%B3)" TargetMode="External"/><Relationship Id="rId19" Type="http://schemas.openxmlformats.org/officeDocument/2006/relationships/hyperlink" Target="https://hu.wikipedia.org/wiki/Tam%C3%A1si_%C3%81ron" TargetMode="External"/><Relationship Id="rId4" Type="http://schemas.openxmlformats.org/officeDocument/2006/relationships/hyperlink" Target="https://hu.wikipedia.org/wiki/Erd%C3%A9lyi_J%C3%B3zsef_(k%C3%B6lt%C5%91)" TargetMode="External"/><Relationship Id="rId9" Type="http://schemas.openxmlformats.org/officeDocument/2006/relationships/hyperlink" Target="https://hu.wikipedia.org/wiki/Juh%C3%A1sz_G%C3%A9za" TargetMode="External"/><Relationship Id="rId14" Type="http://schemas.openxmlformats.org/officeDocument/2006/relationships/hyperlink" Target="https://hu.wikipedia.org/wiki/N%C3%A9meth_L%C3%A1szl%C3%B3_(%C3%ADr%C3%B3)" TargetMode="External"/><Relationship Id="rId22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Illy%C3%A9s_Gyula" TargetMode="External"/><Relationship Id="rId13" Type="http://schemas.openxmlformats.org/officeDocument/2006/relationships/hyperlink" Target="https://hu.wikipedia.org/wiki/Nagy_Lajos_(%C3%ADr%C3%B3)" TargetMode="External"/><Relationship Id="rId18" Type="http://schemas.openxmlformats.org/officeDocument/2006/relationships/hyperlink" Target="https://hu.wikipedia.org/wiki/Szab%C3%B3_Zolt%C3%A1n_(%C3%ADr%C3%B3)" TargetMode="External"/><Relationship Id="rId3" Type="http://schemas.openxmlformats.org/officeDocument/2006/relationships/hyperlink" Target="https://hu.wikipedia.org/wiki/Erdei_Ferenc_(szociol%C3%B3gus)" TargetMode="External"/><Relationship Id="rId21" Type="http://schemas.openxmlformats.org/officeDocument/2006/relationships/diagramData" Target="../diagrams/data9.xml"/><Relationship Id="rId7" Type="http://schemas.openxmlformats.org/officeDocument/2006/relationships/hyperlink" Target="https://hu.wikipedia.org/wiki/Guly%C3%A1s_P%C3%A1l" TargetMode="External"/><Relationship Id="rId12" Type="http://schemas.openxmlformats.org/officeDocument/2006/relationships/hyperlink" Target="https://hu.wikipedia.org/wiki/M%C3%B3ricz_Zsigmond" TargetMode="External"/><Relationship Id="rId17" Type="http://schemas.openxmlformats.org/officeDocument/2006/relationships/hyperlink" Target="https://hu.wikipedia.org/wiki/Szab%C3%B3_P%C3%A1l_(%C3%ADr%C3%B3)" TargetMode="External"/><Relationship Id="rId25" Type="http://schemas.microsoft.com/office/2007/relationships/diagramDrawing" Target="../diagrams/drawing9.xml"/><Relationship Id="rId2" Type="http://schemas.openxmlformats.org/officeDocument/2006/relationships/hyperlink" Target="https://hu.wikipedia.org/wiki/Darvas_J%C3%B3zsef_(%C3%ADr%C3%B3)" TargetMode="External"/><Relationship Id="rId16" Type="http://schemas.openxmlformats.org/officeDocument/2006/relationships/hyperlink" Target="https://hu.wikipedia.org/wiki/S%C3%A9rt%C5%91_K%C3%A1lm%C3%A1n" TargetMode="External"/><Relationship Id="rId20" Type="http://schemas.openxmlformats.org/officeDocument/2006/relationships/hyperlink" Target="https://hu.wikipedia.org/wiki/Veres_P%C3%A9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Gombos_Gyula" TargetMode="External"/><Relationship Id="rId11" Type="http://schemas.openxmlformats.org/officeDocument/2006/relationships/hyperlink" Target="https://hu.wikipedia.org/wiki/Kov%C3%A1cs_Imre_(politikus)" TargetMode="External"/><Relationship Id="rId24" Type="http://schemas.openxmlformats.org/officeDocument/2006/relationships/diagramColors" Target="../diagrams/colors9.xml"/><Relationship Id="rId5" Type="http://schemas.openxmlformats.org/officeDocument/2006/relationships/hyperlink" Target="https://hu.wikipedia.org/wiki/F%C3%A9ja_G%C3%A9za" TargetMode="External"/><Relationship Id="rId15" Type="http://schemas.openxmlformats.org/officeDocument/2006/relationships/hyperlink" Target="https://hu.wikipedia.org/wiki/Sinka_Istv%C3%A1n" TargetMode="External"/><Relationship Id="rId23" Type="http://schemas.openxmlformats.org/officeDocument/2006/relationships/diagramQuickStyle" Target="../diagrams/quickStyle9.xml"/><Relationship Id="rId10" Type="http://schemas.openxmlformats.org/officeDocument/2006/relationships/hyperlink" Target="https://hu.wikipedia.org/wiki/Kodol%C3%A1nyi_J%C3%A1nos_(%C3%ADr%C3%B3)" TargetMode="External"/><Relationship Id="rId19" Type="http://schemas.openxmlformats.org/officeDocument/2006/relationships/hyperlink" Target="https://hu.wikipedia.org/wiki/Tam%C3%A1si_%C3%81ron" TargetMode="External"/><Relationship Id="rId4" Type="http://schemas.openxmlformats.org/officeDocument/2006/relationships/hyperlink" Target="https://hu.wikipedia.org/wiki/Erd%C3%A9lyi_J%C3%B3zsef_(k%C3%B6lt%C5%91)" TargetMode="External"/><Relationship Id="rId9" Type="http://schemas.openxmlformats.org/officeDocument/2006/relationships/hyperlink" Target="https://hu.wikipedia.org/wiki/Juh%C3%A1sz_G%C3%A9za" TargetMode="External"/><Relationship Id="rId14" Type="http://schemas.openxmlformats.org/officeDocument/2006/relationships/hyperlink" Target="https://hu.wikipedia.org/wiki/N%C3%A9meth_L%C3%A1szl%C3%B3_(%C3%ADr%C3%B3)" TargetMode="External"/><Relationship Id="rId22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7772400" cy="1470025"/>
          </a:xfrm>
        </p:spPr>
        <p:txBody>
          <a:bodyPr/>
          <a:lstStyle/>
          <a:p>
            <a:r>
              <a:rPr lang="hu-HU" dirty="0" smtClean="0"/>
              <a:t>Magyar népi mozgalom – harmadik út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3140968"/>
            <a:ext cx="7992888" cy="864096"/>
          </a:xfrm>
        </p:spPr>
        <p:txBody>
          <a:bodyPr>
            <a:normAutofit fontScale="25000" lnSpcReduction="20000"/>
          </a:bodyPr>
          <a:lstStyle/>
          <a:p>
            <a:endParaRPr lang="hu-HU" dirty="0" smtClean="0">
              <a:solidFill>
                <a:schemeClr val="tx1"/>
              </a:solidFill>
            </a:endParaRPr>
          </a:p>
          <a:p>
            <a:endParaRPr lang="hu-HU" dirty="0">
              <a:solidFill>
                <a:schemeClr val="tx1"/>
              </a:solidFill>
            </a:endParaRPr>
          </a:p>
          <a:p>
            <a:endParaRPr lang="hu-HU" dirty="0" smtClean="0">
              <a:solidFill>
                <a:schemeClr val="tx1"/>
              </a:solidFill>
            </a:endParaRPr>
          </a:p>
          <a:p>
            <a:endParaRPr lang="hu-HU" dirty="0">
              <a:solidFill>
                <a:schemeClr val="tx1"/>
              </a:solidFill>
            </a:endParaRPr>
          </a:p>
          <a:p>
            <a:r>
              <a:rPr lang="hu-HU" sz="11200" dirty="0" smtClean="0">
                <a:solidFill>
                  <a:schemeClr val="tx1"/>
                </a:solidFill>
              </a:rPr>
              <a:t>(és a népi – urbánus vita előzményei)</a:t>
            </a:r>
            <a:endParaRPr lang="hu-HU" sz="11200" dirty="0">
              <a:solidFill>
                <a:schemeClr val="tx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547664" y="5301208"/>
            <a:ext cx="6323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Készítette: Baranyai Katalin, BOM, 2016. januári </a:t>
            </a:r>
            <a:r>
              <a:rPr lang="hu-HU" sz="2000" dirty="0" smtClean="0"/>
              <a:t>foglalkozás</a:t>
            </a:r>
            <a:endParaRPr lang="hu-HU" sz="2000" dirty="0"/>
          </a:p>
        </p:txBody>
      </p:sp>
    </p:spTree>
    <p:extLst>
      <p:ext uri="{BB962C8B-B14F-4D97-AF65-F5344CB8AC3E}">
        <p14:creationId xmlns="" xmlns:p14="http://schemas.microsoft.com/office/powerpoint/2010/main" val="65557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750" y="7567"/>
            <a:ext cx="2433532" cy="3380714"/>
          </a:xfrm>
          <a:prstGeom prst="rect">
            <a:avLst/>
          </a:prstGeom>
        </p:spPr>
      </p:pic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810" y="3388280"/>
            <a:ext cx="2437854" cy="346971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124" y="34071"/>
            <a:ext cx="2088232" cy="2886352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89" y="3937920"/>
            <a:ext cx="2282879" cy="2990671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77" y="44446"/>
            <a:ext cx="1872217" cy="2849473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652" y="2599658"/>
            <a:ext cx="1704975" cy="2676525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12" y="2945740"/>
            <a:ext cx="1762125" cy="2590800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3" y="12576"/>
            <a:ext cx="1742296" cy="232135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" y="1433306"/>
            <a:ext cx="1875982" cy="2985338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652" y="4418644"/>
            <a:ext cx="1781175" cy="2562225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81" y="3717032"/>
            <a:ext cx="2025431" cy="2898994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536540"/>
            <a:ext cx="1756718" cy="1315843"/>
          </a:xfrm>
          <a:prstGeom prst="rect">
            <a:avLst/>
          </a:prstGeom>
        </p:spPr>
      </p:pic>
      <p:sp>
        <p:nvSpPr>
          <p:cNvPr id="16" name="Szövegdoboz 15"/>
          <p:cNvSpPr txBox="1"/>
          <p:nvPr/>
        </p:nvSpPr>
        <p:spPr>
          <a:xfrm>
            <a:off x="3837828" y="2980555"/>
            <a:ext cx="126460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b="1" dirty="0" smtClean="0"/>
              <a:t>NÉMETH</a:t>
            </a:r>
          </a:p>
          <a:p>
            <a:r>
              <a:rPr lang="hu-HU" b="1" dirty="0" smtClean="0"/>
              <a:t>LÁSZLÓ</a:t>
            </a:r>
            <a:endParaRPr lang="hu-HU" b="1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5796136" y="44446"/>
            <a:ext cx="8806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Sinka I</a:t>
            </a:r>
          </a:p>
          <a:p>
            <a:r>
              <a:rPr lang="hu-HU" dirty="0" smtClean="0"/>
              <a:t>Darvas</a:t>
            </a:r>
          </a:p>
          <a:p>
            <a:r>
              <a:rPr lang="hu-HU" dirty="0"/>
              <a:t>Veres </a:t>
            </a:r>
            <a:r>
              <a:rPr lang="hu-HU" dirty="0" smtClean="0"/>
              <a:t>P</a:t>
            </a:r>
          </a:p>
          <a:p>
            <a:r>
              <a:rPr lang="hu-HU" dirty="0" smtClean="0"/>
              <a:t>Erdei F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3592257" y="4428558"/>
            <a:ext cx="1799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SÁRKÖZI GYÖRGY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15" y="1173252"/>
            <a:ext cx="722335" cy="158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4894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186"/>
            <a:ext cx="8229600" cy="1143000"/>
          </a:xfrm>
        </p:spPr>
        <p:txBody>
          <a:bodyPr/>
          <a:lstStyle/>
          <a:p>
            <a:r>
              <a:rPr lang="hu-HU" dirty="0" smtClean="0"/>
              <a:t>A téma aktualitása</a:t>
            </a:r>
            <a:endParaRPr lang="hu-H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801880733"/>
              </p:ext>
            </p:extLst>
          </p:nvPr>
        </p:nvGraphicFramePr>
        <p:xfrm>
          <a:off x="1547664" y="1052736"/>
          <a:ext cx="727280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261864" y="1515849"/>
            <a:ext cx="16561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Általános elméleti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r>
              <a:rPr lang="hu-HU" dirty="0" smtClean="0"/>
              <a:t>Európai – közép-európai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r>
              <a:rPr lang="hu-HU" dirty="0" smtClean="0"/>
              <a:t>Magyar</a:t>
            </a:r>
          </a:p>
          <a:p>
            <a:r>
              <a:rPr lang="hu-HU" dirty="0" smtClean="0"/>
              <a:t>kérdés</a:t>
            </a:r>
            <a:endParaRPr lang="hu-HU" dirty="0"/>
          </a:p>
        </p:txBody>
      </p:sp>
      <p:sp>
        <p:nvSpPr>
          <p:cNvPr id="6" name="Lefelé nyíl 5"/>
          <p:cNvSpPr/>
          <p:nvPr/>
        </p:nvSpPr>
        <p:spPr>
          <a:xfrm>
            <a:off x="605324" y="227687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Lefelé nyíl 6"/>
          <p:cNvSpPr/>
          <p:nvPr/>
        </p:nvSpPr>
        <p:spPr>
          <a:xfrm>
            <a:off x="633728" y="38610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84320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40"/>
            <a:ext cx="8229600" cy="1143000"/>
          </a:xfrm>
        </p:spPr>
        <p:txBody>
          <a:bodyPr/>
          <a:lstStyle/>
          <a:p>
            <a:r>
              <a:rPr lang="hu-HU" dirty="0"/>
              <a:t>A téma beágyazódása, okok 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47057679"/>
              </p:ext>
            </p:extLst>
          </p:nvPr>
        </p:nvGraphicFramePr>
        <p:xfrm>
          <a:off x="467544" y="908720"/>
          <a:ext cx="8676456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319958653"/>
              </p:ext>
            </p:extLst>
          </p:nvPr>
        </p:nvGraphicFramePr>
        <p:xfrm>
          <a:off x="1403648" y="0"/>
          <a:ext cx="669674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241589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népi reformnemzedék összetétele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50194027"/>
              </p:ext>
            </p:extLst>
          </p:nvPr>
        </p:nvGraphicFramePr>
        <p:xfrm>
          <a:off x="0" y="908720"/>
          <a:ext cx="8964613" cy="5760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6969" y="1556792"/>
            <a:ext cx="197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Új Szellemi Front, 1935</a:t>
            </a:r>
            <a:endParaRPr lang="hu-HU" b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6228184" y="6237312"/>
            <a:ext cx="2144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Márciusi Front, 1937</a:t>
            </a:r>
            <a:endParaRPr lang="hu-HU" b="1" dirty="0"/>
          </a:p>
        </p:txBody>
      </p:sp>
    </p:spTree>
    <p:extLst>
      <p:ext uri="{BB962C8B-B14F-4D97-AF65-F5344CB8AC3E}">
        <p14:creationId xmlns="" xmlns:p14="http://schemas.microsoft.com/office/powerpoint/2010/main" val="14275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782960"/>
          </a:xfrm>
        </p:spPr>
        <p:txBody>
          <a:bodyPr/>
          <a:lstStyle/>
          <a:p>
            <a:r>
              <a:rPr lang="hu-HU" dirty="0" smtClean="0"/>
              <a:t>A nemzedék fórumai, körei</a:t>
            </a:r>
            <a:endParaRPr lang="hu-HU" dirty="0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42036645"/>
              </p:ext>
            </p:extLst>
          </p:nvPr>
        </p:nvGraphicFramePr>
        <p:xfrm>
          <a:off x="457200" y="2420888"/>
          <a:ext cx="3466728" cy="37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827584" y="4453427"/>
            <a:ext cx="96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NYUGAT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1475656" y="4725144"/>
            <a:ext cx="882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VÁLASZ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115616" y="5321949"/>
            <a:ext cx="36047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Reformkonzervatívok  lapjaiban:</a:t>
            </a:r>
          </a:p>
          <a:p>
            <a:r>
              <a:rPr lang="hu-HU" dirty="0" smtClean="0"/>
              <a:t>Pesti Napló, MAGYAR SZEMLE </a:t>
            </a:r>
            <a:r>
              <a:rPr lang="hu-HU" dirty="0"/>
              <a:t>Tanú</a:t>
            </a:r>
            <a:r>
              <a:rPr lang="hu-HU" dirty="0" smtClean="0"/>
              <a:t>,</a:t>
            </a:r>
          </a:p>
          <a:p>
            <a:r>
              <a:rPr lang="hu-HU" dirty="0" smtClean="0"/>
              <a:t>Budapesti </a:t>
            </a:r>
            <a:r>
              <a:rPr lang="hu-HU" dirty="0"/>
              <a:t>Hírlap (Bajcsy-Zsilinszky), </a:t>
            </a:r>
            <a:r>
              <a:rPr lang="hu-HU" dirty="0" smtClean="0"/>
              <a:t> </a:t>
            </a:r>
          </a:p>
          <a:p>
            <a:r>
              <a:rPr lang="hu-HU" dirty="0" smtClean="0"/>
              <a:t>Magyar </a:t>
            </a:r>
            <a:r>
              <a:rPr lang="hu-HU" dirty="0"/>
              <a:t>Élet (Püski</a:t>
            </a:r>
            <a:r>
              <a:rPr lang="hu-HU" dirty="0" smtClean="0"/>
              <a:t>)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2825134991"/>
              </p:ext>
            </p:extLst>
          </p:nvPr>
        </p:nvGraphicFramePr>
        <p:xfrm>
          <a:off x="4288912" y="1124744"/>
          <a:ext cx="481835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Szövegdoboz 9"/>
          <p:cNvSpPr txBox="1"/>
          <p:nvPr/>
        </p:nvSpPr>
        <p:spPr>
          <a:xfrm>
            <a:off x="323527" y="1412776"/>
            <a:ext cx="20344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Baloldali:</a:t>
            </a:r>
          </a:p>
          <a:p>
            <a:r>
              <a:rPr lang="hu-HU" dirty="0" smtClean="0"/>
              <a:t>Felvidéki </a:t>
            </a:r>
            <a:r>
              <a:rPr lang="hu-HU" b="1" dirty="0" smtClean="0"/>
              <a:t>Sarló mozgalom (Vetés),</a:t>
            </a:r>
          </a:p>
          <a:p>
            <a:r>
              <a:rPr lang="hu-HU" dirty="0" smtClean="0"/>
              <a:t>Erdélyi </a:t>
            </a:r>
            <a:r>
              <a:rPr lang="hu-HU" b="1" dirty="0" smtClean="0"/>
              <a:t>KORUNK </a:t>
            </a:r>
            <a:r>
              <a:rPr lang="hu-HU" dirty="0" smtClean="0"/>
              <a:t>(marxista); </a:t>
            </a:r>
            <a:r>
              <a:rPr lang="hu-HU" dirty="0" err="1" smtClean="0"/>
              <a:t>dv</a:t>
            </a:r>
            <a:r>
              <a:rPr lang="hu-HU" dirty="0" smtClean="0"/>
              <a:t>. Híd 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5868144" y="4176428"/>
            <a:ext cx="30242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Magyar Hírlap, Az Újság, </a:t>
            </a:r>
            <a:endParaRPr lang="hu-HU" dirty="0" smtClean="0"/>
          </a:p>
          <a:p>
            <a:r>
              <a:rPr lang="hu-HU" dirty="0" smtClean="0"/>
              <a:t>Esti </a:t>
            </a:r>
            <a:r>
              <a:rPr lang="hu-HU" dirty="0" err="1"/>
              <a:t>Kurir</a:t>
            </a:r>
            <a:r>
              <a:rPr lang="hu-HU" dirty="0"/>
              <a:t>, </a:t>
            </a:r>
            <a:r>
              <a:rPr lang="hu-HU" dirty="0" smtClean="0"/>
              <a:t>Századunk, Kalangya</a:t>
            </a:r>
          </a:p>
          <a:p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7661412" y="1228110"/>
            <a:ext cx="1377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(Kosztolányi)</a:t>
            </a:r>
          </a:p>
          <a:p>
            <a:r>
              <a:rPr lang="hu-HU" dirty="0" smtClean="0"/>
              <a:t>Zsolt Béla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7661411" y="2092206"/>
            <a:ext cx="15663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Ignotus,</a:t>
            </a:r>
          </a:p>
          <a:p>
            <a:r>
              <a:rPr lang="hu-HU" dirty="0" smtClean="0"/>
              <a:t>Hevesi András,</a:t>
            </a:r>
          </a:p>
          <a:p>
            <a:r>
              <a:rPr lang="hu-HU" dirty="0" smtClean="0"/>
              <a:t>Halász Gábor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7740352" y="2996952"/>
            <a:ext cx="13941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Ignotus Pál,</a:t>
            </a:r>
          </a:p>
          <a:p>
            <a:r>
              <a:rPr lang="hu-HU" dirty="0" smtClean="0"/>
              <a:t>Fejtő Ferenc,</a:t>
            </a:r>
          </a:p>
          <a:p>
            <a:r>
              <a:rPr lang="hu-HU" dirty="0" smtClean="0"/>
              <a:t>József Attila</a:t>
            </a:r>
            <a:endParaRPr lang="hu-HU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0" y="4638093"/>
            <a:ext cx="10834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/>
              <a:t>Kelet Népe </a:t>
            </a:r>
            <a:r>
              <a:rPr lang="hu-HU" sz="1600" dirty="0"/>
              <a:t>1935-1938 </a:t>
            </a:r>
            <a:endParaRPr lang="hu-HU" sz="1600" dirty="0" smtClean="0"/>
          </a:p>
          <a:p>
            <a:r>
              <a:rPr lang="hu-HU" sz="1600" b="1" dirty="0" smtClean="0"/>
              <a:t>Szabó Pál</a:t>
            </a:r>
            <a:r>
              <a:rPr lang="hu-HU" sz="1600" dirty="0" smtClean="0"/>
              <a:t>, Sinka,</a:t>
            </a:r>
          </a:p>
          <a:p>
            <a:r>
              <a:rPr lang="hu-HU" sz="1600" dirty="0" smtClean="0"/>
              <a:t>1939-42:</a:t>
            </a:r>
          </a:p>
          <a:p>
            <a:r>
              <a:rPr lang="hu-HU" sz="1600" b="1" dirty="0" smtClean="0"/>
              <a:t>Móricz </a:t>
            </a:r>
            <a:r>
              <a:rPr lang="hu-HU" sz="1600" b="1" dirty="0" err="1" smtClean="0"/>
              <a:t>Zs</a:t>
            </a:r>
            <a:r>
              <a:rPr lang="hu-HU" sz="1600" b="1" dirty="0" smtClean="0"/>
              <a:t>.</a:t>
            </a:r>
            <a:endParaRPr lang="hu-HU" sz="1600" b="1" dirty="0"/>
          </a:p>
          <a:p>
            <a:endParaRPr lang="hu-HU" sz="1600" dirty="0"/>
          </a:p>
        </p:txBody>
      </p:sp>
    </p:spTree>
    <p:extLst>
      <p:ext uri="{BB962C8B-B14F-4D97-AF65-F5344CB8AC3E}">
        <p14:creationId xmlns="" xmlns:p14="http://schemas.microsoft.com/office/powerpoint/2010/main" val="26279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90871" y="32411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népi mozgalom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00430121"/>
              </p:ext>
            </p:extLst>
          </p:nvPr>
        </p:nvGraphicFramePr>
        <p:xfrm>
          <a:off x="-15152" y="692696"/>
          <a:ext cx="9159152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7668344" y="2092078"/>
            <a:ext cx="1152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Illyés Gyula</a:t>
            </a:r>
            <a:endParaRPr lang="hu-HU" sz="1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419872" y="2092078"/>
            <a:ext cx="1148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Pusztulás-</a:t>
            </a:r>
          </a:p>
          <a:p>
            <a:r>
              <a:rPr lang="hu-HU" b="1" dirty="0" smtClean="0"/>
              <a:t>VITA 1933</a:t>
            </a:r>
            <a:endParaRPr lang="hu-HU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6148654" y="3054751"/>
            <a:ext cx="871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1935. </a:t>
            </a:r>
            <a:endParaRPr lang="hu-HU" b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7236295" y="944625"/>
            <a:ext cx="1741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 smtClean="0"/>
          </a:p>
          <a:p>
            <a:r>
              <a:rPr lang="hu-HU" b="1" dirty="0" smtClean="0"/>
              <a:t>Magyarország </a:t>
            </a:r>
          </a:p>
          <a:p>
            <a:r>
              <a:rPr lang="hu-HU" b="1" dirty="0" smtClean="0"/>
              <a:t>Felfedezése, 1937</a:t>
            </a:r>
            <a:endParaRPr lang="hu-HU" b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7082718" y="5564686"/>
            <a:ext cx="1635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1937. </a:t>
            </a:r>
            <a:r>
              <a:rPr lang="hu-HU" dirty="0" smtClean="0"/>
              <a:t>márc. 15.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851920" y="4833790"/>
            <a:ext cx="17877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magyar </a:t>
            </a:r>
          </a:p>
          <a:p>
            <a:r>
              <a:rPr lang="hu-HU" dirty="0" smtClean="0"/>
              <a:t>néprajz</a:t>
            </a:r>
          </a:p>
          <a:p>
            <a:r>
              <a:rPr lang="hu-HU" dirty="0" smtClean="0"/>
              <a:t> megteremtése</a:t>
            </a:r>
          </a:p>
          <a:p>
            <a:r>
              <a:rPr lang="hu-HU" dirty="0" smtClean="0"/>
              <a:t> hungarológia</a:t>
            </a:r>
          </a:p>
          <a:p>
            <a:r>
              <a:rPr lang="hu-HU" dirty="0" smtClean="0"/>
              <a:t>Győrffy István</a:t>
            </a:r>
            <a:endParaRPr lang="hu-HU" dirty="0"/>
          </a:p>
        </p:txBody>
      </p:sp>
    </p:spTree>
    <p:extLst>
      <p:ext uri="{BB962C8B-B14F-4D97-AF65-F5344CB8AC3E}">
        <p14:creationId xmlns="" xmlns:p14="http://schemas.microsoft.com/office/powerpoint/2010/main" val="214118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hu-HU" dirty="0" smtClean="0"/>
              <a:t>Népi írók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36388491"/>
              </p:ext>
            </p:extLst>
          </p:nvPr>
        </p:nvGraphicFramePr>
        <p:xfrm>
          <a:off x="0" y="1340768"/>
          <a:ext cx="8964489" cy="5852160"/>
        </p:xfrm>
        <a:graphic>
          <a:graphicData uri="http://schemas.openxmlformats.org/drawingml/2006/table">
            <a:tbl>
              <a:tblPr/>
              <a:tblGrid>
                <a:gridCol w="2988163"/>
                <a:gridCol w="2988163"/>
                <a:gridCol w="2988163"/>
              </a:tblGrid>
              <a:tr h="5328591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2" tooltip="Darvas József (író)"/>
                        </a:rPr>
                        <a:t>Darvas </a:t>
                      </a: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2" tooltip="Darvas József (író)"/>
                        </a:rPr>
                        <a:t>József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3" tooltip="Erdei Ferenc (szociológus)"/>
                        </a:rPr>
                        <a:t>Erdei Ferenc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4" tooltip="Erdélyi József (költő)"/>
                        </a:rPr>
                        <a:t>Erdélyi József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5" tooltip="Féja Géza"/>
                        </a:rPr>
                        <a:t>Féja</a:t>
                      </a: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5" tooltip="Féja Géza"/>
                        </a:rPr>
                        <a:t> Géza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6" tooltip="Gombos Gyula"/>
                        </a:rPr>
                        <a:t>Gombos Gyula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7" tooltip="Gulyás Pál"/>
                        </a:rPr>
                        <a:t>Gulyás Pál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8" tooltip="Illyés Gyula"/>
                        </a:rPr>
                        <a:t>Illyés Gyula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9" tooltip="Juhász Géza"/>
                        </a:rPr>
                        <a:t>Juhász </a:t>
                      </a: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9" tooltip="Juhász Géza"/>
                        </a:rPr>
                        <a:t>Géza</a:t>
                      </a:r>
                      <a:endParaRPr lang="hu-HU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0" tooltip="Kodolányi János (író)"/>
                        </a:rPr>
                        <a:t>Kodolányi János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1" tooltip="Kovács Imre (politikus)"/>
                        </a:rPr>
                        <a:t>Kovács Imre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2" tooltip="Móricz Zsigmond"/>
                        </a:rPr>
                        <a:t>Móricz Zsigmond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3" tooltip="Nagy Lajos (író)"/>
                        </a:rPr>
                        <a:t>Nagy Lajos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4" tooltip="Németh László (író)"/>
                        </a:rPr>
                        <a:t>Németh László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5" tooltip="Sinka István"/>
                        </a:rPr>
                        <a:t>Sinka István</a:t>
                      </a:r>
                      <a:endParaRPr lang="hu-HU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6" tooltip="Sértő Kálmán"/>
                        </a:rPr>
                        <a:t>Sértő Kálmán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7" tooltip="Szabó Pál (író)"/>
                        </a:rPr>
                        <a:t>Szabó Pál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8" tooltip="Szabó Zoltán (író)"/>
                        </a:rPr>
                        <a:t>Szabó Zoltán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9" tooltip="Tamási Áron"/>
                        </a:rPr>
                        <a:t>Tamási Áron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20" tooltip="Veres Péter"/>
                        </a:rPr>
                        <a:t>Veres Péter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endParaRPr lang="hu-HU" dirty="0" smtClean="0">
                        <a:effectLst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endParaRPr lang="hu-HU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endParaRPr lang="hu-HU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839615149"/>
              </p:ext>
            </p:extLst>
          </p:nvPr>
        </p:nvGraphicFramePr>
        <p:xfrm>
          <a:off x="2051720" y="980728"/>
          <a:ext cx="6912768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sp>
        <p:nvSpPr>
          <p:cNvPr id="7" name="Szövegdoboz 6"/>
          <p:cNvSpPr txBox="1"/>
          <p:nvPr/>
        </p:nvSpPr>
        <p:spPr>
          <a:xfrm rot="10800000" flipV="1">
            <a:off x="4788022" y="3772330"/>
            <a:ext cx="2304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Móricz Zsigmond</a:t>
            </a:r>
          </a:p>
          <a:p>
            <a:r>
              <a:rPr lang="hu-HU" sz="2000" b="1" dirty="0" smtClean="0"/>
              <a:t>Németh László</a:t>
            </a:r>
          </a:p>
        </p:txBody>
      </p:sp>
    </p:spTree>
    <p:extLst>
      <p:ext uri="{BB962C8B-B14F-4D97-AF65-F5344CB8AC3E}">
        <p14:creationId xmlns="" xmlns:p14="http://schemas.microsoft.com/office/powerpoint/2010/main" val="378595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hu-HU" dirty="0" smtClean="0"/>
              <a:t>Népi írók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36388491"/>
              </p:ext>
            </p:extLst>
          </p:nvPr>
        </p:nvGraphicFramePr>
        <p:xfrm>
          <a:off x="0" y="1340768"/>
          <a:ext cx="8964489" cy="5852160"/>
        </p:xfrm>
        <a:graphic>
          <a:graphicData uri="http://schemas.openxmlformats.org/drawingml/2006/table">
            <a:tbl>
              <a:tblPr/>
              <a:tblGrid>
                <a:gridCol w="2988163"/>
                <a:gridCol w="2988163"/>
                <a:gridCol w="2988163"/>
              </a:tblGrid>
              <a:tr h="5328591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2" tooltip="Darvas József (író)"/>
                        </a:rPr>
                        <a:t>Darvas </a:t>
                      </a: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2" tooltip="Darvas József (író)"/>
                        </a:rPr>
                        <a:t>József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3" tooltip="Erdei Ferenc (szociológus)"/>
                        </a:rPr>
                        <a:t>Erdei Ferenc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4" tooltip="Erdélyi József (költő)"/>
                        </a:rPr>
                        <a:t>Erdélyi József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5" tooltip="Féja Géza"/>
                        </a:rPr>
                        <a:t>Féja</a:t>
                      </a: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5" tooltip="Féja Géza"/>
                        </a:rPr>
                        <a:t> Géza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6" tooltip="Gombos Gyula"/>
                        </a:rPr>
                        <a:t>Gombos Gyula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7" tooltip="Gulyás Pál"/>
                        </a:rPr>
                        <a:t>Gulyás Pál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8" tooltip="Illyés Gyula"/>
                        </a:rPr>
                        <a:t>Illyés Gyula</a:t>
                      </a:r>
                      <a:endParaRPr lang="hu-HU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9" tooltip="Juhász Géza"/>
                        </a:rPr>
                        <a:t>Juhász </a:t>
                      </a: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9" tooltip="Juhász Géza"/>
                        </a:rPr>
                        <a:t>Géza</a:t>
                      </a:r>
                      <a:endParaRPr lang="hu-HU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0" tooltip="Kodolányi János (író)"/>
                        </a:rPr>
                        <a:t>Kodolányi János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1" tooltip="Kovács Imre (politikus)"/>
                        </a:rPr>
                        <a:t>Kovács Imre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2" tooltip="Móricz Zsigmond"/>
                        </a:rPr>
                        <a:t>Móricz Zsigmond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3" tooltip="Nagy Lajos (író)"/>
                        </a:rPr>
                        <a:t>Nagy Lajos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4" tooltip="Németh László (író)"/>
                        </a:rPr>
                        <a:t>Németh László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5" tooltip="Sinka István"/>
                        </a:rPr>
                        <a:t>Sinka István</a:t>
                      </a:r>
                      <a:endParaRPr lang="hu-HU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6" tooltip="Sértő Kálmán"/>
                        </a:rPr>
                        <a:t>Sértő Kálmán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7" tooltip="Szabó Pál (író)"/>
                        </a:rPr>
                        <a:t>Szabó Pál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8" tooltip="Szabó Zoltán (író)"/>
                        </a:rPr>
                        <a:t>Szabó Zoltán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19" tooltip="Tamási Áron"/>
                        </a:rPr>
                        <a:t>Tamási Áron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hu-HU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20" tooltip="Veres Péter"/>
                        </a:rPr>
                        <a:t>Veres Péter</a:t>
                      </a:r>
                      <a:endParaRPr lang="hu-HU" u="non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endParaRPr lang="hu-HU" dirty="0" smtClean="0">
                        <a:effectLst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endParaRPr lang="hu-HU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endParaRPr lang="hu-HU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839615149"/>
              </p:ext>
            </p:extLst>
          </p:nvPr>
        </p:nvGraphicFramePr>
        <p:xfrm>
          <a:off x="2051720" y="980728"/>
          <a:ext cx="6912768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sp>
        <p:nvSpPr>
          <p:cNvPr id="7" name="Szövegdoboz 6"/>
          <p:cNvSpPr txBox="1"/>
          <p:nvPr/>
        </p:nvSpPr>
        <p:spPr>
          <a:xfrm rot="10800000" flipV="1">
            <a:off x="4788022" y="3772330"/>
            <a:ext cx="2304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Móricz Zsigmond</a:t>
            </a:r>
          </a:p>
          <a:p>
            <a:r>
              <a:rPr lang="hu-HU" sz="2000" b="1" dirty="0" smtClean="0"/>
              <a:t>Németh László</a:t>
            </a:r>
          </a:p>
        </p:txBody>
      </p:sp>
    </p:spTree>
    <p:extLst>
      <p:ext uri="{BB962C8B-B14F-4D97-AF65-F5344CB8AC3E}">
        <p14:creationId xmlns="" xmlns:p14="http://schemas.microsoft.com/office/powerpoint/2010/main" val="378595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vita állomásaiból</a:t>
            </a:r>
            <a:endParaRPr lang="hu-HU" dirty="0"/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84372490"/>
              </p:ext>
            </p:extLst>
          </p:nvPr>
        </p:nvGraphicFramePr>
        <p:xfrm>
          <a:off x="323528" y="914400"/>
          <a:ext cx="8208912" cy="5801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884384">
                <a:tc>
                  <a:txBody>
                    <a:bodyPr/>
                    <a:lstStyle/>
                    <a:p>
                      <a:pPr marL="400050" marR="0" indent="-4000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romanUcPeriod"/>
                        <a:tabLst/>
                        <a:defRPr/>
                      </a:pPr>
                      <a:r>
                        <a:rPr lang="hu-HU" dirty="0" smtClean="0"/>
                        <a:t>1929-1933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0" dirty="0" smtClean="0"/>
                        <a:t>VÁLASZ  (1934-1938)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800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hu-H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Toll (1929-1938)</a:t>
                      </a:r>
                      <a:endParaRPr lang="hu-HU" dirty="0"/>
                    </a:p>
                  </a:txBody>
                  <a:tcPr/>
                </a:tc>
              </a:tr>
              <a:tr h="619069">
                <a:tc>
                  <a:txBody>
                    <a:bodyPr/>
                    <a:lstStyle/>
                    <a:p>
                      <a:r>
                        <a:rPr lang="hu-HU" b="1" dirty="0" smtClean="0"/>
                        <a:t>Szabó Dezső</a:t>
                      </a:r>
                      <a:r>
                        <a:rPr lang="hu-HU" dirty="0" smtClean="0"/>
                        <a:t>: </a:t>
                      </a:r>
                      <a:r>
                        <a:rPr lang="hu-HU" i="1" dirty="0" smtClean="0"/>
                        <a:t>Ifjú szívekben élek </a:t>
                      </a:r>
                      <a:r>
                        <a:rPr lang="hu-HU" dirty="0" smtClean="0"/>
                        <a:t>(röpirat)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b="1" dirty="0" smtClean="0"/>
                        <a:t>Komlós Aladár</a:t>
                      </a:r>
                      <a:r>
                        <a:rPr lang="hu-HU" dirty="0" smtClean="0"/>
                        <a:t>: </a:t>
                      </a:r>
                      <a:r>
                        <a:rPr lang="hu-HU" i="1" dirty="0" smtClean="0"/>
                        <a:t>Fajvédő volt-e Ady</a:t>
                      </a:r>
                      <a:r>
                        <a:rPr lang="hu-HU" i="1" baseline="0" dirty="0" smtClean="0"/>
                        <a:t> Endre?</a:t>
                      </a:r>
                    </a:p>
                    <a:p>
                      <a:r>
                        <a:rPr lang="hu-HU" baseline="0" dirty="0" smtClean="0"/>
                        <a:t>(Századunk)</a:t>
                      </a:r>
                      <a:endParaRPr lang="hu-HU" dirty="0"/>
                    </a:p>
                  </a:txBody>
                  <a:tcPr/>
                </a:tc>
              </a:tr>
              <a:tr h="884384">
                <a:tc>
                  <a:txBody>
                    <a:bodyPr/>
                    <a:lstStyle/>
                    <a:p>
                      <a:r>
                        <a:rPr lang="hu-HU" b="1" dirty="0" smtClean="0"/>
                        <a:t>Németh László</a:t>
                      </a:r>
                      <a:r>
                        <a:rPr lang="hu-HU" dirty="0" smtClean="0"/>
                        <a:t>: </a:t>
                      </a:r>
                      <a:r>
                        <a:rPr lang="hu-HU" i="1" dirty="0" smtClean="0"/>
                        <a:t>Faj és irodalom ;</a:t>
                      </a:r>
                      <a:r>
                        <a:rPr lang="hu-HU" i="1" baseline="0" dirty="0" smtClean="0"/>
                        <a:t> A nép és író; Új reformkor felé</a:t>
                      </a:r>
                      <a:endParaRPr lang="hu-H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b="1" dirty="0" smtClean="0"/>
                        <a:t>Zsolt Béla </a:t>
                      </a:r>
                      <a:r>
                        <a:rPr lang="hu-HU" dirty="0" smtClean="0"/>
                        <a:t>értékelései,</a:t>
                      </a:r>
                      <a:r>
                        <a:rPr lang="hu-HU" baseline="0" dirty="0" smtClean="0"/>
                        <a:t> kritikái (A Toll)</a:t>
                      </a:r>
                    </a:p>
                    <a:p>
                      <a:r>
                        <a:rPr lang="hu-H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Nyugat Barátok Köre vitája a modern zsidóság útjáról (1933)</a:t>
                      </a:r>
                      <a:endParaRPr lang="hu-HU" dirty="0"/>
                    </a:p>
                  </a:txBody>
                  <a:tcPr/>
                </a:tc>
              </a:tr>
              <a:tr h="619069">
                <a:tc>
                  <a:txBody>
                    <a:bodyPr/>
                    <a:lstStyle/>
                    <a:p>
                      <a:r>
                        <a:rPr lang="hu-HU" b="1" dirty="0" err="1" smtClean="0"/>
                        <a:t>Féja</a:t>
                      </a:r>
                      <a:r>
                        <a:rPr lang="hu-HU" b="1" dirty="0" smtClean="0"/>
                        <a:t> Géza</a:t>
                      </a:r>
                      <a:r>
                        <a:rPr lang="hu-HU" dirty="0" smtClean="0"/>
                        <a:t>: 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régi magyarság</a:t>
                      </a:r>
                      <a:r>
                        <a:rPr lang="hu-H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1937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dirty="0" smtClean="0"/>
                        <a:t>Hevesi András</a:t>
                      </a:r>
                      <a:r>
                        <a:rPr lang="hu-HU" dirty="0" smtClean="0"/>
                        <a:t>: </a:t>
                      </a:r>
                      <a:r>
                        <a:rPr lang="hu-HU" i="1" dirty="0" smtClean="0"/>
                        <a:t>Népi vagy polgári kultúra?</a:t>
                      </a:r>
                      <a:endParaRPr lang="hu-HU" dirty="0"/>
                    </a:p>
                  </a:txBody>
                  <a:tcPr/>
                </a:tc>
              </a:tr>
              <a:tr h="3629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dirty="0" smtClean="0"/>
                        <a:t>II.1934-1937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  <a:tr h="1299552">
                <a:tc>
                  <a:txBody>
                    <a:bodyPr/>
                    <a:lstStyle/>
                    <a:p>
                      <a:r>
                        <a:rPr lang="hu-HU" b="1" dirty="0" smtClean="0"/>
                        <a:t>Illyés Gyula</a:t>
                      </a:r>
                      <a:r>
                        <a:rPr lang="hu-HU" dirty="0" smtClean="0"/>
                        <a:t>: </a:t>
                      </a:r>
                      <a:r>
                        <a:rPr lang="hu-HU" i="1" dirty="0" smtClean="0"/>
                        <a:t>Pusztulás (</a:t>
                      </a:r>
                      <a:r>
                        <a:rPr lang="hu-HU" dirty="0" smtClean="0"/>
                        <a:t>Nyugat)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dirty="0" smtClean="0"/>
                        <a:t>Németh László: Debreceni káté;</a:t>
                      </a:r>
                      <a:r>
                        <a:rPr lang="hu-HU" baseline="0" dirty="0" smtClean="0"/>
                        <a:t> </a:t>
                      </a:r>
                      <a:r>
                        <a:rPr lang="hu-HU" i="1" dirty="0" smtClean="0"/>
                        <a:t>Egy különítményes naplójából (BH)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magyar élet antinómiái </a:t>
                      </a:r>
                      <a:r>
                        <a:rPr lang="hu-H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 Illyés 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Puszták népe</a:t>
                      </a:r>
                      <a:r>
                        <a:rPr lang="hu-HU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fejezete (Válasz, 1934)</a:t>
                      </a:r>
                      <a:endParaRPr lang="hu-H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Zsolt Béla:  (Kalangya)</a:t>
                      </a:r>
                    </a:p>
                    <a:p>
                      <a:r>
                        <a:rPr lang="hu-HU" b="1" dirty="0" smtClean="0"/>
                        <a:t>Ignotus Pál: </a:t>
                      </a:r>
                      <a:r>
                        <a:rPr lang="de-DE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</a:t>
                      </a:r>
                      <a:r>
                        <a:rPr lang="de-DE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Új</a:t>
                      </a:r>
                      <a:r>
                        <a:rPr lang="de-DE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Szellemi</a:t>
                      </a:r>
                      <a:r>
                        <a:rPr lang="de-DE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Front </a:t>
                      </a:r>
                      <a:r>
                        <a:rPr lang="de-DE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körü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 </a:t>
                      </a:r>
                      <a:r>
                        <a:rPr lang="hu-H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de-DE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Századunk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hu-HU" b="1" dirty="0" smtClean="0"/>
                    </a:p>
                    <a:p>
                      <a:r>
                        <a:rPr lang="hu-HU" b="1" dirty="0" smtClean="0"/>
                        <a:t>Hatvany Lajos</a:t>
                      </a:r>
                      <a:r>
                        <a:rPr lang="hu-HU" dirty="0" smtClean="0"/>
                        <a:t>: 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szellem különítményesei</a:t>
                      </a:r>
                      <a:r>
                        <a:rPr lang="hu-HU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(Újság, 1934)</a:t>
                      </a:r>
                      <a:endParaRPr lang="hu-HU" dirty="0"/>
                    </a:p>
                  </a:txBody>
                  <a:tcPr/>
                </a:tc>
              </a:tr>
              <a:tr h="358667">
                <a:tc>
                  <a:txBody>
                    <a:bodyPr/>
                    <a:lstStyle/>
                    <a:p>
                      <a:r>
                        <a:rPr lang="hu-HU" b="1" dirty="0" smtClean="0"/>
                        <a:t>Kardos Pál: </a:t>
                      </a:r>
                      <a:r>
                        <a:rPr lang="hu-HU" dirty="0" smtClean="0"/>
                        <a:t>Zsidó</a:t>
                      </a:r>
                      <a:r>
                        <a:rPr lang="hu-HU" baseline="0" dirty="0" smtClean="0"/>
                        <a:t> válasz</a:t>
                      </a:r>
                    </a:p>
                    <a:p>
                      <a:r>
                        <a:rPr lang="hu-H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Veres Péter (1937) »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Faji« szocializmus vagy »tiszta« szocializmus</a:t>
                      </a:r>
                      <a:r>
                        <a:rPr lang="hu-HU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u-H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Szocializmus</a:t>
                      </a:r>
                      <a:r>
                        <a:rPr lang="hu-H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005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1"/>
            <a:ext cx="8229600" cy="720081"/>
          </a:xfrm>
        </p:spPr>
        <p:txBody>
          <a:bodyPr>
            <a:normAutofit fontScale="90000"/>
          </a:bodyPr>
          <a:lstStyle/>
          <a:p>
            <a:r>
              <a:rPr lang="hu-HU" altLang="hu-HU" sz="3200" b="1" dirty="0" smtClean="0"/>
              <a:t/>
            </a:r>
            <a:br>
              <a:rPr lang="hu-HU" altLang="hu-HU" sz="3200" b="1" dirty="0" smtClean="0"/>
            </a:br>
            <a:r>
              <a:rPr lang="hu-HU" altLang="hu-HU" sz="3200" b="1" dirty="0" smtClean="0"/>
              <a:t>NÉPI </a:t>
            </a:r>
            <a:r>
              <a:rPr lang="hu-HU" altLang="hu-HU" sz="3200" b="1" dirty="0"/>
              <a:t>&amp; URBÁNUS, építészviták 1943</a:t>
            </a:r>
            <a:r>
              <a:rPr lang="hu-HU" sz="3200" dirty="0"/>
              <a:t/>
            </a:r>
            <a:br>
              <a:rPr lang="hu-HU" sz="3200" dirty="0"/>
            </a:br>
            <a:endParaRPr lang="hu-HU" altLang="hu-HU" sz="32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hu-HU" altLang="hu-HU" sz="2800" b="1"/>
              <a:t/>
            </a:r>
            <a:br>
              <a:rPr lang="hu-HU" altLang="hu-HU" sz="2800" b="1"/>
            </a:br>
            <a:endParaRPr lang="hu-HU" altLang="hu-HU" sz="2800"/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1692275" y="24209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 altLang="hu-HU"/>
          </a:p>
        </p:txBody>
      </p:sp>
      <p:graphicFrame>
        <p:nvGraphicFramePr>
          <p:cNvPr id="3191" name="Group 11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3458336437"/>
              </p:ext>
            </p:extLst>
          </p:nvPr>
        </p:nvGraphicFramePr>
        <p:xfrm>
          <a:off x="611560" y="1124744"/>
          <a:ext cx="7991475" cy="5266945"/>
        </p:xfrm>
        <a:graphic>
          <a:graphicData uri="http://schemas.openxmlformats.org/drawingml/2006/table">
            <a:tbl>
              <a:tblPr/>
              <a:tblGrid>
                <a:gridCol w="4025900"/>
                <a:gridCol w="3965575"/>
              </a:tblGrid>
              <a:tr h="434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ÉPÍTÉSZET (1941-1944)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TÉR és FORMA (1928-1948)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PADÁNYI GULYÁS Jenő: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Magyar...magyaros</a:t>
                      </a: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P. G. J.: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Minőség és magyarság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GRANASZTÓI RIHMER Pál: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Levél a szerkesztőhöz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G.RIHMER Pál: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Népi építészet és európai</a:t>
                      </a: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agrárcivilizáció, </a:t>
                      </a: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G. R. P: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Farmertelep az Egyesült Államokban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 Máté: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Egy „faluépítészeti kérdőív”!;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Népi építészet – népies építészet </a:t>
                      </a: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(1943/2)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FISCHER József.: </a:t>
                      </a:r>
                      <a:r>
                        <a:rPr kumimoji="0" lang="hu-HU" altLang="hu-H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magyar ház barátainak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Miskolczy</a:t>
                      </a: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László, </a:t>
                      </a:r>
                      <a:r>
                        <a:rPr kumimoji="0" lang="hu-HU" altLang="hu-H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Padányi</a:t>
                      </a: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G.J. és Tóth Kálmán Válasz a Magyar Ház Barátai nevében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Álláspontunk a magyar építészet ügyében </a:t>
                      </a: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(kéziratban maradt)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Visszhang: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MOLNÁR Farkas: </a:t>
                      </a:r>
                      <a:r>
                        <a:rPr kumimoji="0" lang="hu-HU" altLang="hu-H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Fogalomzavar az építészet és a politika körül </a:t>
                      </a: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(Nyugat, 1943/20. 380-383.)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Konklúziók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722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CSABA Rezső: szellemi gyarmatnak az autonómiáért vívott harcát látta a vitában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FÜSTI MOLNÁR Sándor: a vita kultúra és civilizáció szembefordulását érzékeltette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4722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dirty="0" smtClean="0"/>
              <a:t> Hamisítások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26"/>
            <a:ext cx="4487724" cy="3312368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29" y="3212976"/>
            <a:ext cx="4674178" cy="34563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282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hu-HU" altLang="hu-HU" dirty="0"/>
              <a:t>Ajánlott irodalom a </a:t>
            </a:r>
            <a:r>
              <a:rPr lang="hu-HU" altLang="hu-HU" dirty="0" smtClean="0"/>
              <a:t>témához</a:t>
            </a:r>
            <a:endParaRPr lang="hu-HU" altLang="hu-HU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08720"/>
            <a:ext cx="8640960" cy="57606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hu-HU" altLang="hu-HU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2400" u="sng" dirty="0" err="1"/>
              <a:t>Tört.-társad</a:t>
            </a:r>
            <a:r>
              <a:rPr lang="hu-HU" altLang="hu-HU" sz="2400" u="sng" dirty="0"/>
              <a:t>. </a:t>
            </a:r>
            <a:r>
              <a:rPr lang="hu-HU" altLang="hu-HU" sz="2400" u="sng" dirty="0" smtClean="0"/>
              <a:t>Háttérhez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2400" u="sng" dirty="0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2400" b="1" dirty="0"/>
              <a:t>Szekfű</a:t>
            </a:r>
            <a:r>
              <a:rPr lang="hu-HU" altLang="hu-HU" sz="2400" dirty="0"/>
              <a:t> Gyula: Három nemzedék 1920,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2400" dirty="0"/>
              <a:t>Mi a magyar?, (</a:t>
            </a:r>
            <a:r>
              <a:rPr lang="hu-HU" altLang="hu-HU" sz="2400" dirty="0" err="1"/>
              <a:t>Magyar</a:t>
            </a:r>
            <a:r>
              <a:rPr lang="hu-HU" altLang="hu-HU" sz="2400" dirty="0"/>
              <a:t> Szemle Társ.) 1939, </a:t>
            </a:r>
          </a:p>
          <a:p>
            <a:pPr>
              <a:lnSpc>
                <a:spcPct val="80000"/>
              </a:lnSpc>
            </a:pPr>
            <a:r>
              <a:rPr lang="hu-HU" altLang="hu-HU" sz="2400" b="1" dirty="0"/>
              <a:t>Németh László </a:t>
            </a:r>
            <a:r>
              <a:rPr lang="hu-HU" altLang="hu-HU" sz="2400" dirty="0" smtClean="0"/>
              <a:t>Tanú, esszék, tanulmányok  </a:t>
            </a:r>
            <a:r>
              <a:rPr lang="hu-HU" altLang="hu-HU" sz="2400" dirty="0"/>
              <a:t>és </a:t>
            </a:r>
            <a:r>
              <a:rPr lang="hu-HU" altLang="hu-HU" sz="2400" b="1" dirty="0"/>
              <a:t>Bibó István </a:t>
            </a:r>
            <a:r>
              <a:rPr lang="hu-HU" altLang="hu-HU" sz="2400" dirty="0"/>
              <a:t>művei;</a:t>
            </a:r>
          </a:p>
          <a:p>
            <a:pPr>
              <a:lnSpc>
                <a:spcPct val="80000"/>
              </a:lnSpc>
            </a:pPr>
            <a:r>
              <a:rPr lang="hu-HU" altLang="hu-HU" sz="2400" i="1" dirty="0"/>
              <a:t>A népi urbánus vita dokumentumai </a:t>
            </a:r>
            <a:r>
              <a:rPr lang="hu-HU" altLang="hu-HU" sz="2400" dirty="0"/>
              <a:t>1932-1947.(Sz. Nagy Péter</a:t>
            </a:r>
            <a:r>
              <a:rPr lang="hu-HU" altLang="hu-HU" sz="2400" dirty="0" smtClean="0"/>
              <a:t>)</a:t>
            </a:r>
          </a:p>
          <a:p>
            <a:pPr marL="0" indent="0">
              <a:lnSpc>
                <a:spcPct val="80000"/>
              </a:lnSpc>
              <a:buNone/>
            </a:pPr>
            <a:endParaRPr lang="hu-HU" altLang="hu-HU" sz="24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u="sng" dirty="0" smtClean="0"/>
              <a:t>Művek: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Illyés: Magyarok (Naplójegyzet, 33-38);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err="1" smtClean="0"/>
              <a:t>Féja</a:t>
            </a:r>
            <a:r>
              <a:rPr lang="hu-HU" altLang="hu-HU" sz="2400" dirty="0" smtClean="0"/>
              <a:t> Géza: Viharsarok;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Szabó Zoltán: Tardi helyzet, Cifra nyomorúság;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Darvas József: A legnagyobb magyar falu;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Nagy Lajos:Kiskunhalom; Veres Péter: Számadás, Gyepsor;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Kovács Imre: Néma forradalom;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Szabó Pál: </a:t>
            </a:r>
            <a:r>
              <a:rPr lang="hu-HU" sz="2400" i="1" dirty="0" smtClean="0"/>
              <a:t>Lakodalom, Keresztelő, Bölcső (</a:t>
            </a:r>
            <a:r>
              <a:rPr lang="hu-HU" sz="2400" i="1" dirty="0" smtClean="0">
                <a:sym typeface="Symbol"/>
              </a:rPr>
              <a:t>Talpalatnyi föld)</a:t>
            </a:r>
            <a:endParaRPr lang="hu-HU" altLang="hu-HU" sz="24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Sinka István: Fekete bojtár vallomásai;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Erdélyi József: Ibolyalevél; </a:t>
            </a:r>
          </a:p>
          <a:p>
            <a:pPr marL="0" indent="0">
              <a:lnSpc>
                <a:spcPct val="80000"/>
              </a:lnSpc>
              <a:buNone/>
            </a:pPr>
            <a:endParaRPr lang="hu-HU" altLang="hu-HU" sz="2400" dirty="0" smtClean="0"/>
          </a:p>
          <a:p>
            <a:pPr marL="0" indent="0">
              <a:lnSpc>
                <a:spcPct val="80000"/>
              </a:lnSpc>
              <a:buNone/>
            </a:pPr>
            <a:endParaRPr lang="hu-HU" altLang="hu-HU" sz="24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hu-HU" altLang="hu-HU" sz="2400" dirty="0" smtClean="0"/>
              <a:t>Magyarország felfedezése sorozat kötetei (folytatódik)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2400" u="sng" dirty="0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2400" dirty="0"/>
              <a:t>„Tulipán-vita” Élet és Irodalom, 1975 szept.-nov</a:t>
            </a:r>
            <a:r>
              <a:rPr lang="hu-HU" altLang="hu-H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hu-HU" altLang="hu-HU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2400" dirty="0" smtClean="0"/>
              <a:t>Huszár Tibor: Bibó estéje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2400" dirty="0" err="1" smtClean="0"/>
              <a:t>Borbándi</a:t>
            </a:r>
            <a:r>
              <a:rPr lang="hu-HU" altLang="hu-HU" sz="2400" dirty="0" smtClean="0"/>
              <a:t> Gyula: Németh László és a népi mozgalom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hu-HU" sz="2400" b="1" dirty="0" err="1" smtClean="0"/>
              <a:t>Szegedy-Maszák</a:t>
            </a:r>
            <a:r>
              <a:rPr lang="hu-HU" altLang="hu-HU" sz="2400" b="1" dirty="0" smtClean="0"/>
              <a:t> Mihály, Salamon Konrád és Monostori Imre tanulmányai</a:t>
            </a:r>
            <a:endParaRPr lang="hu-HU" altLang="hu-HU" sz="2400" b="1" dirty="0"/>
          </a:p>
        </p:txBody>
      </p:sp>
    </p:spTree>
    <p:extLst>
      <p:ext uri="{BB962C8B-B14F-4D97-AF65-F5344CB8AC3E}">
        <p14:creationId xmlns="" xmlns:p14="http://schemas.microsoft.com/office/powerpoint/2010/main" val="41540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1104</Words>
  <Application>Microsoft Office PowerPoint</Application>
  <PresentationFormat>Diavetítés a képernyőre (4:3 oldalarány)</PresentationFormat>
  <Paragraphs>263</Paragraphs>
  <Slides>13</Slides>
  <Notes>3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Office-téma</vt:lpstr>
      <vt:lpstr>Magyar népi mozgalom – harmadik út</vt:lpstr>
      <vt:lpstr>2. dia</vt:lpstr>
      <vt:lpstr>A téma aktualitása</vt:lpstr>
      <vt:lpstr>A téma beágyazódása, okok </vt:lpstr>
      <vt:lpstr>A népi reformnemzedék összetétele</vt:lpstr>
      <vt:lpstr>A nemzedék fórumai, körei</vt:lpstr>
      <vt:lpstr>A népi mozgalom</vt:lpstr>
      <vt:lpstr>Népi írók</vt:lpstr>
      <vt:lpstr>Népi írók</vt:lpstr>
      <vt:lpstr>A vita állomásaiból</vt:lpstr>
      <vt:lpstr> NÉPI &amp; URBÁNUS, építészviták 1943 </vt:lpstr>
      <vt:lpstr> Hamisítások</vt:lpstr>
      <vt:lpstr>Ajánlott irodalom a témához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Magyar népi mozgalom – harmadik út</dc:title>
  <dc:creator>Baranyai Katalin</dc:creator>
  <cp:lastModifiedBy>Noémi</cp:lastModifiedBy>
  <cp:revision>93</cp:revision>
  <dcterms:created xsi:type="dcterms:W3CDTF">2016-01-08T12:42:21Z</dcterms:created>
  <dcterms:modified xsi:type="dcterms:W3CDTF">2016-01-25T07:09:59Z</dcterms:modified>
</cp:coreProperties>
</file>